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A087-3D90-4CCD-A44C-9C68AE0FA2A7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984B-1C7D-4EB6-895E-B2F72863C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Рабочий стол\1945-ipad.jpg"/>
          <p:cNvPicPr>
            <a:picLocks noChangeAspect="1" noChangeArrowheads="1"/>
          </p:cNvPicPr>
          <p:nvPr/>
        </p:nvPicPr>
        <p:blipFill>
          <a:blip r:embed="rId2" cstate="print"/>
          <a:srcRect t="23333" b="888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3" cstate="print"/>
          <a:srcRect l="49792" t="2601" r="17012" b="24575"/>
          <a:stretch>
            <a:fillRect/>
          </a:stretch>
        </p:blipFill>
        <p:spPr bwMode="auto">
          <a:xfrm>
            <a:off x="3200400" y="533400"/>
            <a:ext cx="3048000" cy="3969488"/>
          </a:xfrm>
          <a:prstGeom prst="round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Смагин М"/>
          <p:cNvPicPr>
            <a:picLocks noChangeAspect="1" noChangeArrowheads="1"/>
          </p:cNvPicPr>
          <p:nvPr/>
        </p:nvPicPr>
        <p:blipFill>
          <a:blip r:embed="rId4" cstate="print"/>
          <a:srcRect l="13209" t="13049" r="22791" b="20569"/>
          <a:stretch>
            <a:fillRect/>
          </a:stretch>
        </p:blipFill>
        <p:spPr bwMode="auto">
          <a:xfrm rot="5400000">
            <a:off x="7038975" y="2714625"/>
            <a:ext cx="1466850" cy="2133600"/>
          </a:xfrm>
          <a:prstGeom prst="round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5000" y="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СМАГИН МАТВЕЙ ИВАНОВИЧ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810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Родился:</a:t>
            </a:r>
          </a:p>
          <a:p>
            <a:r>
              <a:rPr lang="ru-RU" b="1" i="1" dirty="0" smtClean="0"/>
              <a:t> 8 августа 1911 года </a:t>
            </a:r>
          </a:p>
          <a:p>
            <a:r>
              <a:rPr lang="ru-RU" b="1" i="1" dirty="0" smtClean="0"/>
              <a:t>в с. Пешая Слобода </a:t>
            </a:r>
          </a:p>
          <a:p>
            <a:r>
              <a:rPr lang="ru-RU" b="1" i="1" dirty="0" err="1" smtClean="0"/>
              <a:t>Нижнеломовского</a:t>
            </a:r>
            <a:r>
              <a:rPr lang="ru-RU" b="1" i="1" dirty="0" smtClean="0"/>
              <a:t> района</a:t>
            </a:r>
          </a:p>
          <a:p>
            <a:r>
              <a:rPr lang="ru-RU" b="1" i="1" dirty="0" smtClean="0"/>
              <a:t>Пензенской области.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2286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Пропал без вести </a:t>
            </a:r>
          </a:p>
          <a:p>
            <a:r>
              <a:rPr lang="ru-RU" b="1" i="1" dirty="0" smtClean="0"/>
              <a:t>в июле 1941 года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36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2400" y="2362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Был </a:t>
            </a:r>
            <a:r>
              <a:rPr lang="ru-RU" b="1" i="1" dirty="0" smtClean="0"/>
              <a:t>участником Финской войны 30 ноября 1939- 13 марта 1940 гг.</a:t>
            </a:r>
          </a:p>
          <a:p>
            <a:endParaRPr lang="ru-RU" b="1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6858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23 июня 1941 года</a:t>
            </a:r>
          </a:p>
          <a:p>
            <a:r>
              <a:rPr lang="ru-RU" b="1" i="1" dirty="0" smtClean="0"/>
              <a:t> был призван на Великую Отечественную войну </a:t>
            </a:r>
            <a:r>
              <a:rPr lang="ru-RU" b="1" i="1" dirty="0" err="1" smtClean="0"/>
              <a:t>Нижнеломовским</a:t>
            </a:r>
            <a:r>
              <a:rPr lang="ru-RU" b="1" i="1" dirty="0" smtClean="0"/>
              <a:t> райвоенкоматом.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Рабочий стол\s2E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1\Рабочий стол\Фото1898.jpg"/>
          <p:cNvPicPr>
            <a:picLocks noChangeAspect="1" noChangeArrowheads="1"/>
          </p:cNvPicPr>
          <p:nvPr/>
        </p:nvPicPr>
        <p:blipFill>
          <a:blip r:embed="rId3" cstate="print"/>
          <a:srcRect l="5355" r="3049"/>
          <a:stretch>
            <a:fillRect/>
          </a:stretch>
        </p:blipFill>
        <p:spPr bwMode="auto">
          <a:xfrm>
            <a:off x="533400" y="2667000"/>
            <a:ext cx="4114800" cy="336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1\Рабочий стол\Фото1899.jpg"/>
          <p:cNvPicPr>
            <a:picLocks noChangeAspect="1" noChangeArrowheads="1"/>
          </p:cNvPicPr>
          <p:nvPr/>
        </p:nvPicPr>
        <p:blipFill>
          <a:blip r:embed="rId4" cstate="print"/>
          <a:srcRect l="3980" r="12438"/>
          <a:stretch>
            <a:fillRect/>
          </a:stretch>
        </p:blipFill>
        <p:spPr bwMode="auto">
          <a:xfrm>
            <a:off x="5105400" y="457200"/>
            <a:ext cx="3733800" cy="595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3048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Мой прапрадедушка</a:t>
            </a:r>
          </a:p>
          <a:p>
            <a:pPr algn="ctr"/>
            <a:r>
              <a:rPr lang="ru-RU" sz="2400" b="1" i="1" dirty="0" smtClean="0"/>
              <a:t>СМАГИН МАТВЕЙ ИВАНОВИЧ</a:t>
            </a:r>
          </a:p>
          <a:p>
            <a:pPr algn="ctr"/>
            <a:r>
              <a:rPr lang="ru-RU" sz="2400" b="1" i="1" dirty="0" smtClean="0"/>
              <a:t> (8.08.1911-_.07.1941) пропал без вести </a:t>
            </a:r>
          </a:p>
          <a:p>
            <a:pPr algn="ctr"/>
            <a:r>
              <a:rPr lang="ru-RU" sz="2400" b="1" i="1" dirty="0" smtClean="0"/>
              <a:t>в июле 1941 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6172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Звание: красноармеец</a:t>
            </a:r>
            <a:endParaRPr lang="ru-RU" sz="2400" b="1" dirty="0"/>
          </a:p>
        </p:txBody>
      </p:sp>
      <p:pic>
        <p:nvPicPr>
          <p:cNvPr id="4" name="Picture 2" descr="C:\Documents and Settings\1\Рабочий стол\4f553726bef7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74</Words>
  <Application>Microsoft Office PowerPoint</Application>
  <PresentationFormat>Экран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2015-02-08T19:07:42Z</dcterms:created>
  <dcterms:modified xsi:type="dcterms:W3CDTF">2015-09-27T06:52:58Z</dcterms:modified>
</cp:coreProperties>
</file>