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3" r:id="rId4"/>
    <p:sldId id="264" r:id="rId5"/>
    <p:sldId id="272" r:id="rId6"/>
    <p:sldId id="273" r:id="rId7"/>
    <p:sldId id="266" r:id="rId8"/>
    <p:sldId id="265" r:id="rId9"/>
    <p:sldId id="267" r:id="rId10"/>
    <p:sldId id="268" r:id="rId11"/>
    <p:sldId id="269" r:id="rId12"/>
    <p:sldId id="270" r:id="rId13"/>
    <p:sldId id="26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E01EF-0222-4D1D-8122-512B37CD16BF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52269-1EBA-4F44-BE0E-26660642F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52269-1EBA-4F44-BE0E-26660642F15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B38D98-B139-4DAD-91EE-4142083F2C03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4E8305-B796-4277-B868-525F21AC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337560"/>
            <a:ext cx="6143668" cy="23012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+mn-lt"/>
              </a:rPr>
              <a:t>Автор работы: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Зыкова (</a:t>
            </a:r>
            <a:r>
              <a:rPr lang="ru-RU" sz="1800" dirty="0" err="1" smtClean="0">
                <a:latin typeface="+mn-lt"/>
              </a:rPr>
              <a:t>Железцова</a:t>
            </a:r>
            <a:r>
              <a:rPr lang="ru-RU" sz="1800" dirty="0" smtClean="0">
                <a:latin typeface="+mn-lt"/>
              </a:rPr>
              <a:t>)  Елена Викторовна, воспитатель </a:t>
            </a:r>
            <a:r>
              <a:rPr lang="ru-RU" sz="1800" dirty="0" smtClean="0">
                <a:latin typeface="+mn-lt"/>
              </a:rPr>
              <a:t>МДОУ </a:t>
            </a:r>
            <a:r>
              <a:rPr lang="ru-RU" sz="1800" dirty="0" smtClean="0">
                <a:latin typeface="+mn-lt"/>
              </a:rPr>
              <a:t>№ 27  «Петушок»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Г.Саянск  иркутская область</a:t>
            </a:r>
            <a:endParaRPr lang="ru-RU" sz="2400" i="1" dirty="0"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620688"/>
            <a:ext cx="7643866" cy="3816424"/>
          </a:xfrm>
        </p:spPr>
        <p:txBody>
          <a:bodyPr>
            <a:noAutofit/>
          </a:bodyPr>
          <a:lstStyle/>
          <a:p>
            <a:pPr algn="l"/>
            <a:r>
              <a:rPr lang="ru-RU" sz="6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«Спасибо деду за   </a:t>
            </a:r>
          </a:p>
          <a:p>
            <a:pPr algn="l"/>
            <a:r>
              <a:rPr lang="ru-RU" sz="6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Победу».</a:t>
            </a:r>
            <a:endParaRPr lang="ru-RU" sz="6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cb7769d276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500702"/>
            <a:ext cx="3402019" cy="1034290"/>
          </a:xfrm>
          <a:prstGeom prst="rect">
            <a:avLst/>
          </a:prstGeom>
          <a:noFill/>
        </p:spPr>
      </p:pic>
      <p:pic>
        <p:nvPicPr>
          <p:cNvPr id="3075" name="Picture 3" descr="C:\Users\User\Desktop\cb7769d276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05777" y="2477356"/>
            <a:ext cx="3616333" cy="804712"/>
          </a:xfrm>
          <a:prstGeom prst="rect">
            <a:avLst/>
          </a:prstGeom>
          <a:noFill/>
        </p:spPr>
      </p:pic>
      <p:pic>
        <p:nvPicPr>
          <p:cNvPr id="3076" name="Picture 4" descr="C:\Users\User\Desktop\2836139-a62eb246f0b744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14884"/>
            <a:ext cx="2321372" cy="1938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viktor_061987@mail.ru\12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viktor_061987@mail.ru\img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5" y="3257550"/>
            <a:ext cx="5400675" cy="3600450"/>
          </a:xfrm>
          <a:prstGeom prst="rect">
            <a:avLst/>
          </a:prstGeom>
          <a:noFill/>
        </p:spPr>
      </p:pic>
      <p:pic>
        <p:nvPicPr>
          <p:cNvPr id="6146" name="Picture 2" descr="C:\Users\User\Desktop\viktor_061987@mail.ru\img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675" cy="36004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501008"/>
            <a:ext cx="3707904" cy="335699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Смоленск .Тихвинское  </a:t>
            </a:r>
          </a:p>
          <a:p>
            <a:pPr>
              <a:buNone/>
            </a:pPr>
            <a:r>
              <a:rPr lang="ru-RU" sz="2400" dirty="0" smtClean="0"/>
              <a:t>кладбище. Братская </a:t>
            </a:r>
          </a:p>
          <a:p>
            <a:pPr>
              <a:buNone/>
            </a:pPr>
            <a:r>
              <a:rPr lang="ru-RU" sz="2400" dirty="0" smtClean="0"/>
              <a:t>могила. 1981 год.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36753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viktor_061987@mail.ru\cemetery-smolensk-tikhvinsko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343525" cy="4007644"/>
          </a:xfrm>
          <a:prstGeom prst="rect">
            <a:avLst/>
          </a:prstGeom>
          <a:noFill/>
        </p:spPr>
      </p:pic>
      <p:pic>
        <p:nvPicPr>
          <p:cNvPr id="7171" name="Picture 3" descr="C:\Users\User\Desktop\viktor_061987@mail.ru\cemetery-smolensk-tikhvinskoe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2850356"/>
            <a:ext cx="5343525" cy="400764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4077072"/>
            <a:ext cx="3779912" cy="27809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Смоленск .Тихвинское  </a:t>
            </a:r>
          </a:p>
          <a:p>
            <a:pPr>
              <a:buNone/>
            </a:pPr>
            <a:r>
              <a:rPr lang="ru-RU" dirty="0" smtClean="0"/>
              <a:t>кладбище, здесь</a:t>
            </a:r>
          </a:p>
          <a:p>
            <a:pPr>
              <a:buNone/>
            </a:pPr>
            <a:r>
              <a:rPr lang="ru-RU" dirty="0" smtClean="0"/>
              <a:t>похоронены 927 </a:t>
            </a:r>
          </a:p>
          <a:p>
            <a:pPr>
              <a:buNone/>
            </a:pPr>
            <a:r>
              <a:rPr lang="ru-RU" dirty="0" smtClean="0"/>
              <a:t>советских солдат и </a:t>
            </a:r>
          </a:p>
          <a:p>
            <a:pPr>
              <a:buNone/>
            </a:pPr>
            <a:r>
              <a:rPr lang="ru-RU" dirty="0" smtClean="0"/>
              <a:t>офицеров, умерших от </a:t>
            </a:r>
          </a:p>
          <a:p>
            <a:pPr>
              <a:buNone/>
            </a:pPr>
            <a:r>
              <a:rPr lang="ru-RU" dirty="0" smtClean="0"/>
              <a:t>ран в Смоленском </a:t>
            </a:r>
          </a:p>
          <a:p>
            <a:pPr>
              <a:buNone/>
            </a:pPr>
            <a:r>
              <a:rPr lang="ru-RU" dirty="0" smtClean="0"/>
              <a:t>госпитале № 2386 (наши </a:t>
            </a:r>
          </a:p>
          <a:p>
            <a:pPr>
              <a:buNone/>
            </a:pPr>
            <a:r>
              <a:rPr lang="ru-RU" dirty="0" smtClean="0"/>
              <a:t>дни)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486193"/>
            <a:ext cx="4924436" cy="1371807"/>
          </a:xfrm>
          <a:prstGeom prst="rect">
            <a:avLst/>
          </a:prstGeom>
          <a:noFill/>
        </p:spPr>
      </p:pic>
      <p:pic>
        <p:nvPicPr>
          <p:cNvPr id="6146" name="Picture 2" descr="C:\Users\User\Desktop\george_rib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53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Война…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619923"/>
            <a:ext cx="4357718" cy="1238077"/>
          </a:xfrm>
          <a:prstGeom prst="rect">
            <a:avLst/>
          </a:prstGeom>
          <a:noFill/>
        </p:spPr>
      </p:pic>
      <p:pic>
        <p:nvPicPr>
          <p:cNvPr id="2051" name="Picture 3" descr="C:\Users\User\Desktop\1368030928_v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1236579" cy="1176296"/>
          </a:xfrm>
          <a:prstGeom prst="rect">
            <a:avLst/>
          </a:prstGeom>
          <a:noFill/>
        </p:spPr>
      </p:pic>
      <p:pic>
        <p:nvPicPr>
          <p:cNvPr id="2052" name="Picture 4" descr="C:\Users\User\Desktop\b01d981ba7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929198"/>
            <a:ext cx="2220924" cy="1495422"/>
          </a:xfrm>
          <a:prstGeom prst="rect">
            <a:avLst/>
          </a:prstGeom>
          <a:noFill/>
        </p:spPr>
      </p:pic>
      <p:pic>
        <p:nvPicPr>
          <p:cNvPr id="2053" name="Picture 5" descr="C:\Users\User\Desktop\2c061228f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857496"/>
            <a:ext cx="2143120" cy="2178839"/>
          </a:xfrm>
          <a:prstGeom prst="rect">
            <a:avLst/>
          </a:prstGeom>
          <a:noFill/>
        </p:spPr>
      </p:pic>
      <p:pic>
        <p:nvPicPr>
          <p:cNvPr id="2054" name="Picture 6" descr="C:\Users\User\Desktop\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229200"/>
            <a:ext cx="785818" cy="9514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1571612"/>
            <a:ext cx="535785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Война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какое беспощадное и тяжелое время, которое уносит жизни многих ни в чем не повинных людей.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22 июня в 4 часа утра началась ВЕЛИКАЯ ОТЕЧЕСТВЕННАЯ ВОЙНА, продолжавшаяся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1418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дней и ночей. 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статистике 1998 года, общие безвозвратные потери Советской Армии составили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11 944 100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в том числе погибло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6 885 000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пропало без вести, пленено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4 559 000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общей сложности Советский Союз потерял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26 600 000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граждан. 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боевых действиях в годы войны участвовало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34 476 700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советских военнослужащих.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C:\Users\User\Desktop\2c061228f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857496"/>
            <a:ext cx="2143120" cy="217883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+mn-lt"/>
              </a:rPr>
              <a:t>Железцов</a:t>
            </a:r>
            <a:r>
              <a:rPr lang="ru-RU" dirty="0" smtClean="0">
                <a:latin typeface="+mn-lt"/>
              </a:rPr>
              <a:t>  Михаил  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                           </a:t>
            </a:r>
            <a:r>
              <a:rPr lang="ru-RU" dirty="0" err="1" smtClean="0">
                <a:latin typeface="+mn-lt"/>
              </a:rPr>
              <a:t>Андриянович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C:\Users\User\Desktop\viktor_061987@mail.ru\111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2781" y="1600200"/>
            <a:ext cx="3086438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1916 года рождения, </a:t>
            </a:r>
          </a:p>
          <a:p>
            <a:pPr>
              <a:buNone/>
            </a:pPr>
            <a:r>
              <a:rPr lang="ru-RU" dirty="0" smtClean="0"/>
              <a:t>с. Б.Воронеж,</a:t>
            </a:r>
          </a:p>
          <a:p>
            <a:pPr>
              <a:buNone/>
            </a:pPr>
            <a:r>
              <a:rPr lang="ru-RU" dirty="0" err="1" smtClean="0"/>
              <a:t>Зиминского</a:t>
            </a:r>
            <a:r>
              <a:rPr lang="ru-RU" dirty="0" smtClean="0"/>
              <a:t> района,</a:t>
            </a:r>
          </a:p>
          <a:p>
            <a:pPr>
              <a:buNone/>
            </a:pPr>
            <a:r>
              <a:rPr lang="ru-RU" dirty="0" smtClean="0"/>
              <a:t>Иркутской области.</a:t>
            </a:r>
          </a:p>
          <a:p>
            <a:pPr>
              <a:buNone/>
            </a:pPr>
            <a:r>
              <a:rPr lang="ru-RU" dirty="0" smtClean="0"/>
              <a:t>Жена </a:t>
            </a:r>
            <a:r>
              <a:rPr lang="ru-RU" dirty="0" err="1" smtClean="0"/>
              <a:t>Железцова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Евдокия Федоровна.</a:t>
            </a:r>
          </a:p>
          <a:p>
            <a:pPr>
              <a:buNone/>
            </a:pPr>
            <a:r>
              <a:rPr lang="ru-RU" dirty="0" smtClean="0"/>
              <a:t>Танкист 3-го ОУТК</a:t>
            </a:r>
          </a:p>
          <a:p>
            <a:pPr>
              <a:buNone/>
            </a:pPr>
            <a:r>
              <a:rPr lang="ru-RU" dirty="0" smtClean="0"/>
              <a:t>Западного фронта.</a:t>
            </a:r>
          </a:p>
          <a:p>
            <a:pPr>
              <a:buNone/>
            </a:pPr>
            <a:r>
              <a:rPr lang="ru-RU" dirty="0" smtClean="0"/>
              <a:t>Тяжело ранен в боях </a:t>
            </a:r>
          </a:p>
          <a:p>
            <a:pPr>
              <a:buNone/>
            </a:pPr>
            <a:r>
              <a:rPr lang="ru-RU" dirty="0" smtClean="0"/>
              <a:t>по освобождению </a:t>
            </a:r>
          </a:p>
          <a:p>
            <a:pPr>
              <a:buNone/>
            </a:pPr>
            <a:r>
              <a:rPr lang="ru-RU" dirty="0" smtClean="0"/>
              <a:t>Смоленска  </a:t>
            </a:r>
          </a:p>
          <a:p>
            <a:pPr>
              <a:buNone/>
            </a:pPr>
            <a:r>
              <a:rPr lang="ru-RU" dirty="0" smtClean="0"/>
              <a:t>10 октября 1943 года.</a:t>
            </a:r>
            <a:endParaRPr lang="ru-RU" dirty="0"/>
          </a:p>
        </p:txBody>
      </p:sp>
    </p:spTree>
  </p:cSld>
  <p:clrMapOvr>
    <a:masterClrMapping/>
  </p:clrMapOvr>
  <p:transition spd="med"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iktor_061987@mail.ru\smolensk_ope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viktor_061987@mail.ru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960" y="3429000"/>
            <a:ext cx="4892040" cy="34290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933056"/>
            <a:ext cx="3466728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Тяжелые будни </a:t>
            </a:r>
          </a:p>
          <a:p>
            <a:pPr>
              <a:buNone/>
            </a:pPr>
            <a:r>
              <a:rPr lang="ru-RU" dirty="0" smtClean="0"/>
              <a:t>войны-  гибель и </a:t>
            </a:r>
          </a:p>
          <a:p>
            <a:pPr>
              <a:buNone/>
            </a:pPr>
            <a:r>
              <a:rPr lang="ru-RU" dirty="0" smtClean="0"/>
              <a:t>ранения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24078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\Desktop\viktor_061987@mail.ru\tankistov-sovetskih-podvig-eto-interesno-poznavatelno-kartinki_4414142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852936"/>
            <a:ext cx="5334000" cy="400506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0825" y="2852936"/>
            <a:ext cx="635317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+mn-lt"/>
              </a:rPr>
              <a:t>Смоленский  госпиталь № 2386</a:t>
            </a:r>
            <a:endParaRPr lang="ru-RU" sz="2600" dirty="0">
              <a:latin typeface="+mn-lt"/>
            </a:endParaRPr>
          </a:p>
        </p:txBody>
      </p:sp>
      <p:pic>
        <p:nvPicPr>
          <p:cNvPr id="5" name="Picture 2" descr="C:\Users\User\Desktop\viktor_061987@mail.ru\full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11082" cy="722376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3336"/>
            <a:ext cx="9144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жива!</a:t>
            </a:r>
            <a:endParaRPr lang="ru-RU" sz="4100" dirty="0">
              <a:latin typeface="+mn-lt"/>
            </a:endParaRPr>
          </a:p>
        </p:txBody>
      </p:sp>
      <p:pic>
        <p:nvPicPr>
          <p:cNvPr id="3075" name="Picture 3" descr="C:\Users\User\Desktop\viktor_061987@mail.ru\222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84784"/>
            <a:ext cx="2828165" cy="4525963"/>
          </a:xfrm>
          <a:prstGeom prst="rect">
            <a:avLst/>
          </a:prstGeom>
          <a:noFill/>
        </p:spPr>
      </p:pic>
      <p:pic>
        <p:nvPicPr>
          <p:cNvPr id="3076" name="Picture 4" descr="C:\Users\User\Desktop\viktor_061987@mail.ru\001.jpg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viktor_061987@mail.ru\Безымянный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258</TotalTime>
  <Words>98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  Автор работы:  Зыкова (Железцова)  Елена Викторовна, воспитатель МДОУ № 27  «Петушок» Г.Саянск  иркутская область</vt:lpstr>
      <vt:lpstr>Война…</vt:lpstr>
      <vt:lpstr>Железцов  Михаил                                Андриянович</vt:lpstr>
      <vt:lpstr>Слайд 4</vt:lpstr>
      <vt:lpstr>Слайд 5</vt:lpstr>
      <vt:lpstr>Слайд 6</vt:lpstr>
      <vt:lpstr>Смоленский  госпиталь № 2386</vt:lpstr>
      <vt:lpstr>Память жива!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2015-01-16T16:44:36Z</dcterms:created>
  <dcterms:modified xsi:type="dcterms:W3CDTF">2016-05-03T05:59:10Z</dcterms:modified>
</cp:coreProperties>
</file>