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9144000" cy="6858000"/>
  <p:defaultTextStyle>
    <a:defPPr>
      <a:defRPr lang="ru-RU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2424" y="-4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288-E3C0-4794-A0AD-F95B8C57090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42DB-3291-4978-82F0-EA939BC5F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288-E3C0-4794-A0AD-F95B8C57090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42DB-3291-4978-82F0-EA939BC5F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288-E3C0-4794-A0AD-F95B8C57090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42DB-3291-4978-82F0-EA939BC5F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288-E3C0-4794-A0AD-F95B8C57090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42DB-3291-4978-82F0-EA939BC5F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8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288-E3C0-4794-A0AD-F95B8C57090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42DB-3291-4978-82F0-EA939BC5F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288-E3C0-4794-A0AD-F95B8C57090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42DB-3291-4978-82F0-EA939BC5F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288-E3C0-4794-A0AD-F95B8C57090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42DB-3291-4978-82F0-EA939BC5F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288-E3C0-4794-A0AD-F95B8C57090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42DB-3291-4978-82F0-EA939BC5F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288-E3C0-4794-A0AD-F95B8C57090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42DB-3291-4978-82F0-EA939BC5F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288-E3C0-4794-A0AD-F95B8C57090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42DB-3291-4978-82F0-EA939BC5F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5813" indent="0">
              <a:buNone/>
              <a:defRPr sz="3200"/>
            </a:lvl2pPr>
            <a:lvl3pPr marL="1031626" indent="0">
              <a:buNone/>
              <a:defRPr sz="2700"/>
            </a:lvl3pPr>
            <a:lvl4pPr marL="1547439" indent="0">
              <a:buNone/>
              <a:defRPr sz="2300"/>
            </a:lvl4pPr>
            <a:lvl5pPr marL="2063252" indent="0">
              <a:buNone/>
              <a:defRPr sz="2300"/>
            </a:lvl5pPr>
            <a:lvl6pPr marL="2579065" indent="0">
              <a:buNone/>
              <a:defRPr sz="2300"/>
            </a:lvl6pPr>
            <a:lvl7pPr marL="3094878" indent="0">
              <a:buNone/>
              <a:defRPr sz="2300"/>
            </a:lvl7pPr>
            <a:lvl8pPr marL="3610691" indent="0">
              <a:buNone/>
              <a:defRPr sz="2300"/>
            </a:lvl8pPr>
            <a:lvl9pPr marL="412650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288-E3C0-4794-A0AD-F95B8C57090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42DB-3291-4978-82F0-EA939BC5F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3163" tIns="51581" rIns="103163" bIns="5158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03288-E3C0-4794-A0AD-F95B8C570901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E42DB-3291-4978-82F0-EA939BC5F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162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860" indent="-386860" algn="l" defTabSz="103162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196" indent="-322383" algn="l" defTabSz="103162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533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346" indent="-257907" algn="l" defTabSz="103162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159" indent="-257907" algn="l" defTabSz="103162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972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sktopwallpapers.org.ua_1776.jpg"/>
          <p:cNvPicPr>
            <a:picLocks noChangeAspect="1"/>
          </p:cNvPicPr>
          <p:nvPr/>
        </p:nvPicPr>
        <p:blipFill>
          <a:blip r:embed="rId2">
            <a:lum bright="29000"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024042" y="142852"/>
            <a:ext cx="7881958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Горшков Григорий Васильевич</a:t>
            </a:r>
            <a:endParaRPr lang="ru-RU" sz="4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76" y="785794"/>
            <a:ext cx="7786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Дед Силиной М.Е. – заместителя начальника КУЦПК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14620"/>
            <a:ext cx="3452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Григорий Васильевич родился 21 января 1914 года в селе </a:t>
            </a:r>
            <a:r>
              <a:rPr lang="ru-RU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Натальевка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Безенчукского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района Куйбышевской области.</a:t>
            </a:r>
          </a:p>
          <a:p>
            <a:pPr algn="just">
              <a:tabLst>
                <a:tab pos="271463" algn="l"/>
              </a:tabLst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После вероломного нападения Германии 22 июня 1941 года на СССР, 25 июня 1941 года был призван по мобилизации на фронт. </a:t>
            </a:r>
          </a:p>
          <a:p>
            <a:pPr algn="just">
              <a:tabLst>
                <a:tab pos="271463" algn="l"/>
              </a:tabLst>
            </a:pPr>
            <a:r>
              <a:rPr lang="ru-RU" sz="1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Воевал в составе следующих частей:</a:t>
            </a:r>
          </a:p>
          <a:p>
            <a:pPr algn="just">
              <a:buFontTx/>
              <a:buChar char="-"/>
              <a:tabLst>
                <a:tab pos="271463" algn="l"/>
              </a:tabLst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 июня по август 1941г. водителем в 70 бронетанковом полку, </a:t>
            </a:r>
          </a:p>
          <a:p>
            <a:pPr algn="just">
              <a:buFontTx/>
              <a:buChar char="-"/>
              <a:tabLst>
                <a:tab pos="271463" algn="l"/>
              </a:tabLst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 августа 1941 по май 1945г. в 5 гвардейском артиллерийском полку, </a:t>
            </a:r>
          </a:p>
          <a:p>
            <a:pPr algn="just">
              <a:buFontTx/>
              <a:buChar char="-"/>
              <a:tabLst>
                <a:tab pos="271463" algn="l"/>
              </a:tabLst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 мая по октябрь 1945 – 33 минометная бригада – водитель.</a:t>
            </a:r>
          </a:p>
          <a:p>
            <a:pPr algn="just">
              <a:tabLst>
                <a:tab pos="271463" algn="l"/>
              </a:tabLst>
            </a:pPr>
            <a:r>
              <a:rPr lang="ru-RU" sz="1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Воевал на следующих фронтах:</a:t>
            </a:r>
          </a:p>
          <a:p>
            <a:pPr algn="just">
              <a:tabLst>
                <a:tab pos="271463" algn="l"/>
              </a:tabLst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1941 – Юго-Западный фронт</a:t>
            </a:r>
          </a:p>
          <a:p>
            <a:pPr algn="just">
              <a:tabLst>
                <a:tab pos="271463" algn="l"/>
              </a:tabLst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1942 – Сталинградский фронт</a:t>
            </a:r>
          </a:p>
          <a:p>
            <a:pPr algn="just">
              <a:tabLst>
                <a:tab pos="271463" algn="l"/>
              </a:tabLst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1943 – Южный фронт</a:t>
            </a:r>
          </a:p>
          <a:p>
            <a:pPr algn="just">
              <a:tabLst>
                <a:tab pos="271463" algn="l"/>
              </a:tabLst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1944 – 4 Украинский фронт</a:t>
            </a:r>
          </a:p>
          <a:p>
            <a:pPr algn="just">
              <a:tabLst>
                <a:tab pos="271463" algn="l"/>
              </a:tabLst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1944 – 4 Прибалтийский фронт</a:t>
            </a:r>
          </a:p>
          <a:p>
            <a:pPr algn="just">
              <a:tabLst>
                <a:tab pos="271463" algn="l"/>
              </a:tabLst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1945 – 3 Белорусский фронт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42" y="1142984"/>
            <a:ext cx="1643074" cy="105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1298" y="1214422"/>
            <a:ext cx="1643074" cy="1067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r="50620"/>
          <a:stretch>
            <a:fillRect/>
          </a:stretch>
        </p:blipFill>
        <p:spPr bwMode="auto">
          <a:xfrm>
            <a:off x="4452933" y="1142984"/>
            <a:ext cx="75009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49596"/>
          <a:stretch>
            <a:fillRect/>
          </a:stretch>
        </p:blipFill>
        <p:spPr bwMode="auto">
          <a:xfrm>
            <a:off x="5881694" y="1142984"/>
            <a:ext cx="785818" cy="103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50000"/>
          <a:stretch>
            <a:fillRect/>
          </a:stretch>
        </p:blipFill>
        <p:spPr bwMode="auto">
          <a:xfrm>
            <a:off x="5167314" y="1214422"/>
            <a:ext cx="8119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1364" y="2214554"/>
            <a:ext cx="714380" cy="97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 r="47368"/>
          <a:stretch>
            <a:fillRect/>
          </a:stretch>
        </p:blipFill>
        <p:spPr bwMode="auto">
          <a:xfrm>
            <a:off x="4024306" y="2357430"/>
            <a:ext cx="714380" cy="100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7248" y="2214553"/>
            <a:ext cx="1571636" cy="112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 r="47619"/>
          <a:stretch>
            <a:fillRect/>
          </a:stretch>
        </p:blipFill>
        <p:spPr bwMode="auto">
          <a:xfrm>
            <a:off x="6167446" y="2000240"/>
            <a:ext cx="1000132" cy="142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2095480" cy="287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4702" y="1000108"/>
            <a:ext cx="2881298" cy="212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2387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i="1" cap="none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Ничто не забыто, никто не забыт!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654" y="2500307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Фото от 15 мая 1944 года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1892" y="3000372"/>
            <a:ext cx="2524108" cy="184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Прямая со стрелкой 24"/>
          <p:cNvCxnSpPr/>
          <p:nvPr/>
        </p:nvCxnSpPr>
        <p:spPr>
          <a:xfrm rot="5400000">
            <a:off x="8953528" y="1785926"/>
            <a:ext cx="285752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8774932" y="4464852"/>
            <a:ext cx="285751" cy="21431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239016" y="2786058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Фото от  мая 1945 года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3330" y="4500570"/>
            <a:ext cx="17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Встреча ветеранов 1995 г.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81364" y="3500439"/>
            <a:ext cx="2000264" cy="164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/>
          <p:cNvSpPr txBox="1"/>
          <p:nvPr/>
        </p:nvSpPr>
        <p:spPr>
          <a:xfrm>
            <a:off x="3524240" y="3286124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Имеет награды: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10190" y="3571876"/>
            <a:ext cx="74544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5238752" y="3357562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Оборона Сталинграда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24570" y="3643314"/>
            <a:ext cx="894855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24108" y="5072074"/>
            <a:ext cx="1214446" cy="16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97925" y="4643446"/>
            <a:ext cx="1308075" cy="192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53330" y="4786322"/>
            <a:ext cx="1214446" cy="81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10388" y="5983884"/>
            <a:ext cx="1214446" cy="87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10520" y="5950028"/>
            <a:ext cx="932564" cy="90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24702" y="4572008"/>
            <a:ext cx="864511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/>
          <p:cNvPicPr/>
          <p:nvPr/>
        </p:nvPicPr>
        <p:blipFill>
          <a:blip r:embed="rId24" cstate="print"/>
          <a:srcRect l="16550" t="30946" r="17707" b="12027"/>
          <a:stretch>
            <a:fillRect/>
          </a:stretch>
        </p:blipFill>
        <p:spPr bwMode="auto">
          <a:xfrm>
            <a:off x="3809992" y="5072074"/>
            <a:ext cx="2071702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Рисунок 51"/>
          <p:cNvPicPr/>
          <p:nvPr/>
        </p:nvPicPr>
        <p:blipFill>
          <a:blip r:embed="rId25" cstate="print"/>
          <a:srcRect l="16815" t="16972" r="17639" b="19781"/>
          <a:stretch>
            <a:fillRect/>
          </a:stretch>
        </p:blipFill>
        <p:spPr bwMode="auto">
          <a:xfrm>
            <a:off x="4095744" y="5929330"/>
            <a:ext cx="235745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738818" y="4929198"/>
            <a:ext cx="1381100" cy="112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809728" y="6000768"/>
            <a:ext cx="790580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56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Силина Марина Евгеньевна</dc:creator>
  <cp:lastModifiedBy>Силина Марина Евгеньевна</cp:lastModifiedBy>
  <cp:revision>21</cp:revision>
  <dcterms:created xsi:type="dcterms:W3CDTF">2015-04-01T08:34:51Z</dcterms:created>
  <dcterms:modified xsi:type="dcterms:W3CDTF">2015-04-03T04:37:36Z</dcterms:modified>
</cp:coreProperties>
</file>