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8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9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40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0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13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5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18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1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78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4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F43D-2C4A-4613-9F2B-9AE17B8AF845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5805-3D61-494A-A947-AFE20D134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97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vkrasovskiy\AppData\Local\Microsoft\Windows\Temporary Internet Files\Content.Outlook\N61HZWZN\2093_001 (2)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-479623" y="775769"/>
            <a:ext cx="4774656" cy="34563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vkrasovskiy\AppData\Local\Microsoft\Windows\Temporary Internet Files\Content.Outlook\N61HZWZN\2097_001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5071529" y="2209244"/>
            <a:ext cx="2780856" cy="536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50851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Николай Ильич Лукин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512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vkrasovskiy\AppData\Local\Microsoft\Windows\Temporary Internet Files\Content.Outlook\N61HZWZN\2097_001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2424171" y="-1346229"/>
            <a:ext cx="4367666" cy="842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9992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ОАО "Северсталь"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Красовский Андрей Владимирович</dc:creator>
  <cp:lastModifiedBy>Красовский Андрей Владимирович</cp:lastModifiedBy>
  <cp:revision>4</cp:revision>
  <dcterms:created xsi:type="dcterms:W3CDTF">2015-04-28T13:13:21Z</dcterms:created>
  <dcterms:modified xsi:type="dcterms:W3CDTF">2015-04-28T13:39:59Z</dcterms:modified>
</cp:coreProperties>
</file>