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6" r:id="rId5"/>
    <p:sldId id="261" r:id="rId6"/>
    <p:sldId id="262" r:id="rId7"/>
    <p:sldId id="263" r:id="rId8"/>
    <p:sldId id="264" r:id="rId9"/>
    <p:sldId id="274" r:id="rId10"/>
    <p:sldId id="275" r:id="rId11"/>
    <p:sldId id="265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D2A"/>
    <a:srgbClr val="028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6380" autoAdjust="0"/>
  </p:normalViewPr>
  <p:slideViewPr>
    <p:cSldViewPr>
      <p:cViewPr>
        <p:scale>
          <a:sx n="107" d="100"/>
          <a:sy n="107" d="100"/>
        </p:scale>
        <p:origin x="-17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294EFF8-C5ED-4D15-B1E3-5C8EAF4B93F4}" type="datetimeFigureOut">
              <a:rPr lang="ru-RU" smtClean="0"/>
              <a:pPr/>
              <a:t>08.04.2017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7B8BDB-817E-48BA-9BF2-D9F59E866E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PC\Desktop\проект\IMG_505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7072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158316">
            <a:off x="608012" y="1665684"/>
            <a:ext cx="71073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СУДЬБА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МОЕЙ СЕМЬИ</a:t>
            </a:r>
          </a:p>
          <a:p>
            <a:r>
              <a:rPr lang="ru-RU" sz="5400" b="1" dirty="0">
                <a:solidFill>
                  <a:srgbClr val="FF0000"/>
                </a:solidFill>
              </a:rPr>
              <a:t>В ГОДЫ ВТОРОЙ МИРОВОЙ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229600" cy="1143000"/>
          </a:xfrm>
        </p:spPr>
        <p:txBody>
          <a:bodyPr/>
          <a:lstStyle/>
          <a:p>
            <a:r>
              <a:rPr lang="ru-RU" dirty="0" smtClean="0"/>
              <a:t>Пулемет </a:t>
            </a:r>
            <a:r>
              <a:rPr lang="ru-RU" dirty="0" err="1"/>
              <a:t>Дегтяревая</a:t>
            </a:r>
            <a:endParaRPr lang="ru-RU" dirty="0"/>
          </a:p>
        </p:txBody>
      </p:sp>
      <p:pic>
        <p:nvPicPr>
          <p:cNvPr id="10243" name="Picture 3" descr="C:\Users\PC\Desktop\проект\загружено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800819" cy="5071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/>
          <a:lstStyle/>
          <a:p>
            <a:r>
              <a:rPr lang="ru-RU" dirty="0"/>
              <a:t>Орден Красной Звезды</a:t>
            </a:r>
          </a:p>
        </p:txBody>
      </p:sp>
      <p:pic>
        <p:nvPicPr>
          <p:cNvPr id="9218" name="Picture 2" descr="C:\Users\PC\Desktop\проект\ORsta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5072098" cy="4734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/>
          <a:lstStyle/>
          <a:p>
            <a:r>
              <a:rPr lang="uk-UA" dirty="0" smtClean="0"/>
              <a:t>Битва за Берлин</a:t>
            </a:r>
            <a:endParaRPr lang="ru-RU" dirty="0"/>
          </a:p>
        </p:txBody>
      </p:sp>
      <p:pic>
        <p:nvPicPr>
          <p:cNvPr id="11266" name="Picture 2" descr="C:\Users\PC\Desktop\проект\загружено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870303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50070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ПРАЗДНИК ПОБЕДЫ</a:t>
            </a:r>
          </a:p>
        </p:txBody>
      </p:sp>
      <p:pic>
        <p:nvPicPr>
          <p:cNvPr id="12291" name="Picture 3" descr="C:\Users\PC\Desktop\проект\загружено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6765041" cy="5085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C\Desktop\проект\Untitled.FR12 - 0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786346" cy="6084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C\Desktop\проект\Untitled.FR12 - 00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76281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PC\Desktop\проект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28670"/>
            <a:ext cx="5715040" cy="5066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PC\Desktop\проект\ole-rpakov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dirty="0" err="1" smtClean="0"/>
              <a:t>Феодосий</a:t>
            </a:r>
            <a:r>
              <a:rPr lang="uk-UA" sz="4000" dirty="0" smtClean="0"/>
              <a:t> </a:t>
            </a:r>
            <a:r>
              <a:rPr lang="uk-UA" sz="4000" dirty="0" err="1" smtClean="0"/>
              <a:t>Терентийович</a:t>
            </a:r>
            <a:r>
              <a:rPr lang="uk-UA" sz="4000" dirty="0" smtClean="0"/>
              <a:t> </a:t>
            </a:r>
            <a:r>
              <a:rPr lang="uk-UA" sz="4000" dirty="0" err="1" smtClean="0"/>
              <a:t>Лихотоп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14.07.1921-23.02.1982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9" name="Picture 3" descr="C:\Users\PC\Desktop\проект\Untitled.FR12 - 00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00042"/>
            <a:ext cx="3768501" cy="441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8092561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14950"/>
            <a:ext cx="9144000" cy="1357314"/>
          </a:xfrm>
        </p:spPr>
        <p:txBody>
          <a:bodyPr/>
          <a:lstStyle/>
          <a:p>
            <a:r>
              <a:rPr lang="uk-UA" dirty="0" smtClean="0"/>
              <a:t>Анна </a:t>
            </a:r>
            <a:r>
              <a:rPr lang="uk-UA" dirty="0" err="1" smtClean="0"/>
              <a:t>Васильевна</a:t>
            </a:r>
            <a:r>
              <a:rPr lang="uk-UA" dirty="0" smtClean="0"/>
              <a:t> </a:t>
            </a:r>
            <a:r>
              <a:rPr lang="uk-UA" dirty="0" err="1" smtClean="0"/>
              <a:t>Лихотоп</a:t>
            </a:r>
            <a:r>
              <a:rPr lang="uk-UA" dirty="0" smtClean="0"/>
              <a:t> (</a:t>
            </a:r>
            <a:r>
              <a:rPr lang="uk-UA" dirty="0" err="1" smtClean="0"/>
              <a:t>Крот</a:t>
            </a:r>
            <a:r>
              <a:rPr lang="uk-UA" dirty="0" smtClean="0"/>
              <a:t>) 04.11.1925-24.12.1988</a:t>
            </a:r>
            <a:endParaRPr lang="ru-RU" dirty="0"/>
          </a:p>
        </p:txBody>
      </p:sp>
      <p:pic>
        <p:nvPicPr>
          <p:cNvPr id="5122" name="Picture 2" descr="C:\Users\PC\Desktop\проект\Untitled.FR12 - 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85420">
            <a:off x="2498163" y="581689"/>
            <a:ext cx="3160488" cy="3862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PC\Desktop\проект\Untitled.FR12 - 00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920" y="0"/>
            <a:ext cx="93949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/>
          <a:lstStyle/>
          <a:p>
            <a:r>
              <a:rPr lang="uk-UA" dirty="0" err="1" smtClean="0"/>
              <a:t>Форсирование</a:t>
            </a:r>
            <a:r>
              <a:rPr lang="uk-UA" dirty="0" smtClean="0"/>
              <a:t> </a:t>
            </a:r>
            <a:r>
              <a:rPr lang="uk-UA" dirty="0" err="1" smtClean="0"/>
              <a:t>Вислы</a:t>
            </a:r>
            <a:endParaRPr lang="ru-RU" dirty="0"/>
          </a:p>
        </p:txBody>
      </p:sp>
      <p:pic>
        <p:nvPicPr>
          <p:cNvPr id="4" name="Picture 3" descr="C:\Users\PC\Desktop\проект\2009021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7324427" cy="492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30</Words>
  <Application>Microsoft Office PowerPoint</Application>
  <PresentationFormat>Экран (4:3)</PresentationFormat>
  <Paragraphs>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Феодосий Терентийович Лихотоп 14.07.1921-23.02.1982 </vt:lpstr>
      <vt:lpstr>Презентация PowerPoint</vt:lpstr>
      <vt:lpstr>Анна Васильевна Лихотоп (Крот) 04.11.1925-24.12.1988</vt:lpstr>
      <vt:lpstr>Презентация PowerPoint</vt:lpstr>
      <vt:lpstr>Презентация PowerPoint</vt:lpstr>
      <vt:lpstr>Презентация PowerPoint</vt:lpstr>
      <vt:lpstr>Форсирование Вислы</vt:lpstr>
      <vt:lpstr>Пулемет Дегтяревая</vt:lpstr>
      <vt:lpstr>Орден Красной Звезды</vt:lpstr>
      <vt:lpstr>Битва за Берлин</vt:lpstr>
      <vt:lpstr>ПРАЗДНИК ПОБЕДЫ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Сергей</cp:lastModifiedBy>
  <cp:revision>20</cp:revision>
  <cp:lastPrinted>2017-04-06T18:22:18Z</cp:lastPrinted>
  <dcterms:created xsi:type="dcterms:W3CDTF">2015-05-07T03:45:11Z</dcterms:created>
  <dcterms:modified xsi:type="dcterms:W3CDTF">2017-04-08T05:55:49Z</dcterms:modified>
</cp:coreProperties>
</file>