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310" r:id="rId3"/>
    <p:sldId id="275" r:id="rId4"/>
    <p:sldId id="276" r:id="rId5"/>
    <p:sldId id="258" r:id="rId6"/>
    <p:sldId id="259" r:id="rId7"/>
    <p:sldId id="267" r:id="rId8"/>
    <p:sldId id="296" r:id="rId9"/>
    <p:sldId id="297" r:id="rId10"/>
    <p:sldId id="298" r:id="rId11"/>
    <p:sldId id="271" r:id="rId12"/>
    <p:sldId id="277" r:id="rId13"/>
    <p:sldId id="273" r:id="rId14"/>
    <p:sldId id="305" r:id="rId15"/>
    <p:sldId id="309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BC4B-579E-49F8-9000-EDF26856BB7A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C223-7768-4717-B488-E5E2CE263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6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C223-7768-4717-B488-E5E2CE2637A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2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2115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6609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1687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3349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6911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1643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4082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17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5156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6424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9688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0C51-22D2-489F-A5C5-7F1434615D3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DFF-8FF6-4EA2-B399-B5D2271B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оформление\рамки\0_5b4cb_173136aa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" y="0"/>
            <a:ext cx="9223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7288"/>
            <a:ext cx="5184576" cy="9508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Герои одной семьи</a:t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семье Кисляковых рассказывает книга Николая 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Гамова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«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Разведчики»</a:t>
            </a:r>
            <a:b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9" name="Picture 5" descr="http://img-fotki.yandex.ru/get/9761/147007553.3/0_1015b1_ac9ce079_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"/>
          <a:stretch/>
        </p:blipFill>
        <p:spPr bwMode="auto">
          <a:xfrm>
            <a:off x="5940152" y="1060082"/>
            <a:ext cx="2325409" cy="3556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188907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5827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1938312"/>
            <a:ext cx="48426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После окончания Челябинского танкового училища Кисляков И. С. </a:t>
            </a:r>
            <a:r>
              <a:rPr lang="ru-RU" sz="2400" b="1" dirty="0" smtClean="0">
                <a:latin typeface="Arial Narrow" panose="020B0606020202030204" pitchFamily="34" charset="0"/>
              </a:rPr>
              <a:t>освобождал Белоруссию, Прибалтику</a:t>
            </a:r>
            <a:r>
              <a:rPr lang="ru-RU" sz="2400" b="1" dirty="0">
                <a:latin typeface="Arial Narrow" panose="020B0606020202030204" pitchFamily="34" charset="0"/>
              </a:rPr>
              <a:t>, Восточную Пруссию. 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За </a:t>
            </a:r>
            <a:r>
              <a:rPr lang="ru-RU" sz="2400" b="1" dirty="0">
                <a:latin typeface="Arial Narrow" panose="020B0606020202030204" pitchFamily="34" charset="0"/>
              </a:rPr>
              <a:t>отвагу и находчивость командир танкового экипажа Иван Кисляков был награжден орденом Красной Звезды. Участвовал в разгроме Квантунской армии. Домой вернулся с шестью боевыми наградами. </a:t>
            </a: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.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1" y="485770"/>
            <a:ext cx="4986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КИСЛЯКОВ </a:t>
            </a:r>
          </a:p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Иван Стефанович </a:t>
            </a:r>
          </a:p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Танкист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774245"/>
            <a:ext cx="3962294" cy="57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odvignaroda.ru/img/awards/award9-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" y="471485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88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3" y="956364"/>
            <a:ext cx="498670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b="1" dirty="0" smtClean="0"/>
              <a:t>Кисляков Владимир Михайлович, 1946 г.р.- сын Героя Советского Союза Кислякова М.С. окончил Ленинградское мореходное училище. Служил в  Североморске. В звании старшего мичмана проходил службу на сторожевом корабле «Отважный». С 1979 по 1981 годы выполнял интернациональный долг в Республике Афганистан. </a:t>
            </a:r>
          </a:p>
          <a:p>
            <a:pPr>
              <a:lnSpc>
                <a:spcPts val="2700"/>
              </a:lnSpc>
            </a:pPr>
            <a:r>
              <a:rPr lang="ru-RU" sz="2400" b="1" dirty="0" smtClean="0"/>
              <a:t>Имеет ранение. </a:t>
            </a:r>
          </a:p>
          <a:p>
            <a:pPr>
              <a:lnSpc>
                <a:spcPts val="2700"/>
              </a:lnSpc>
            </a:pPr>
            <a:r>
              <a:rPr lang="ru-RU" sz="2400" b="1" dirty="0" smtClean="0"/>
              <a:t>Награжден медалью «За отвагу». </a:t>
            </a:r>
            <a:endParaRPr lang="ru-RU" sz="27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73646"/>
            <a:ext cx="3588298" cy="46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odvignaroda.ru/img/awards/award14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4" y="898948"/>
            <a:ext cx="552512" cy="116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064" y="55039"/>
            <a:ext cx="739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Героические традиции семьи Кисляковых продолжаются в следующих поколениях.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8660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94" y="188640"/>
            <a:ext cx="8941967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800" b="1" dirty="0" smtClean="0"/>
              <a:t>Кисляков Владимир Михайлович с женой в Коротояке. Церемония открытия «Аллеи Героев» . Май 2015 года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61336"/>
            <a:ext cx="7862220" cy="58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541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39" y="603832"/>
            <a:ext cx="48443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3200" b="1" dirty="0" smtClean="0"/>
              <a:t>По стопам деда героя.</a:t>
            </a:r>
          </a:p>
          <a:p>
            <a:pPr>
              <a:lnSpc>
                <a:spcPts val="24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Кисляков Игорь Владимирович, 1972 г.р. 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после окончания военной кафедры проходил службу на границе в Республике Дагестан. </a:t>
            </a:r>
          </a:p>
          <a:p>
            <a:pPr>
              <a:lnSpc>
                <a:spcPts val="24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Во время военных событий на Северном Кавказе в звании майора командовал погранзаставой. </a:t>
            </a:r>
          </a:p>
          <a:p>
            <a:pPr>
              <a:lnSpc>
                <a:spcPts val="24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Имеет </a:t>
            </a:r>
            <a:r>
              <a:rPr lang="ru-RU" sz="2400" b="1" dirty="0">
                <a:latin typeface="Arial Narrow" panose="020B0606020202030204" pitchFamily="34" charset="0"/>
              </a:rPr>
              <a:t>боевые награды: медаль «За отвагу», медаль «За боевые заслуги». </a:t>
            </a:r>
          </a:p>
          <a:p>
            <a:pPr>
              <a:lnSpc>
                <a:spcPts val="24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После окончания Академии Генерального штаба в 2002 году направлен на преподавательскую работу. В настоящее время полковник, старший преподаватель Академии пограничной службы.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22880"/>
            <a:ext cx="3982485" cy="60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62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2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b="1" dirty="0" smtClean="0"/>
              <a:t>«У человеческой памяти свои законы и свой голос. Этот голос будит всё светлое, что в нас есть, отгоняет забвение от дорогих сердцу могил, он заставляет нас, живых быть строже и требовательнее к самим себе, быть лучше, чище, человечней…» </a:t>
            </a:r>
          </a:p>
          <a:p>
            <a:pPr algn="r">
              <a:lnSpc>
                <a:spcPts val="2400"/>
              </a:lnSpc>
            </a:pPr>
            <a:endParaRPr lang="ru-RU" sz="2800" b="1" dirty="0" smtClean="0"/>
          </a:p>
          <a:p>
            <a:pPr algn="r">
              <a:lnSpc>
                <a:spcPts val="2400"/>
              </a:lnSpc>
            </a:pPr>
            <a:r>
              <a:rPr lang="ru-RU" sz="2800" b="1" dirty="0" smtClean="0"/>
              <a:t>М.С. Кисляков 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628800"/>
            <a:ext cx="3209107" cy="44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81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04664"/>
            <a:ext cx="7128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Судьба семьи Кисляковых - пример мужества и героизма, малая частица в общей героической судьбе нашего народа. Как и тысячи советских людей, вставших на защиту Родины, Кисляковы не знали страха в бою, не отступали перед смертью. Их имена навсегда вошли в летопись героического прошлого нашего района, заняли достойное место в Бессмертном полку, в </a:t>
            </a:r>
            <a:r>
              <a:rPr lang="ru-RU" sz="3200" b="1" dirty="0"/>
              <a:t>книгах и в  наших </a:t>
            </a:r>
            <a:r>
              <a:rPr lang="ru-RU" sz="3200" b="1" dirty="0" smtClean="0"/>
              <a:t>сердцах</a:t>
            </a:r>
            <a:r>
              <a:rPr lang="ru-RU" sz="2600" b="1" dirty="0" smtClean="0"/>
              <a:t>.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972490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548680"/>
            <a:ext cx="3834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Кисляков </a:t>
            </a:r>
          </a:p>
          <a:p>
            <a:pPr algn="ctr"/>
            <a:r>
              <a:rPr lang="ru-RU" sz="3200" b="1" dirty="0" smtClean="0"/>
              <a:t>Михаил Степанович и сестра Анастасия на могиле отца 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0120"/>
            <a:ext cx="4992480" cy="64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54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b9f/00059d66-cf46c3b0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1557" r="59781" b="32530"/>
          <a:stretch/>
        </p:blipFill>
        <p:spPr bwMode="auto">
          <a:xfrm>
            <a:off x="467544" y="685407"/>
            <a:ext cx="3851474" cy="454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3.infourok.ru/uploads/ex/0b9f/00059d66-cf46c3b0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12695" r="9947" b="41929"/>
          <a:stretch/>
        </p:blipFill>
        <p:spPr bwMode="auto">
          <a:xfrm>
            <a:off x="4598477" y="694475"/>
            <a:ext cx="4484190" cy="34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37321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Кисляков М.С. многие годы был  самый почетный гость на праздниках Победы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14885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3450164"/>
            <a:ext cx="5004048" cy="33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16632"/>
            <a:ext cx="5061327" cy="34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692696"/>
            <a:ext cx="2937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Кисляков М.С. на встречах ветеранов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43793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2610783"/>
            <a:ext cx="3834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Кисляков </a:t>
            </a:r>
          </a:p>
          <a:p>
            <a:pPr algn="ctr"/>
            <a:r>
              <a:rPr lang="ru-RU" sz="3200" b="1" dirty="0" smtClean="0"/>
              <a:t>Михаил Степанович на встречах с молодежью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78" y="620688"/>
            <a:ext cx="3947206" cy="59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92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778694"/>
            <a:ext cx="8280920" cy="92211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Гамов </a:t>
            </a:r>
            <a:r>
              <a:rPr lang="ru-RU" sz="2400" b="1" dirty="0" smtClean="0">
                <a:latin typeface="Arial Narrow" panose="020B0606020202030204" pitchFamily="34" charset="0"/>
              </a:rPr>
              <a:t> Николай  </a:t>
            </a:r>
            <a:r>
              <a:rPr lang="ru-RU" sz="2400" b="1" dirty="0">
                <a:latin typeface="Arial Narrow" panose="020B0606020202030204" pitchFamily="34" charset="0"/>
              </a:rPr>
              <a:t>Сергеевич  </a:t>
            </a:r>
            <a:r>
              <a:rPr lang="ru-RU" sz="2400" b="1" dirty="0" smtClean="0">
                <a:latin typeface="Arial Narrow" panose="020B0606020202030204" pitchFamily="34" charset="0"/>
              </a:rPr>
              <a:t>- участник  Великой </a:t>
            </a:r>
            <a:r>
              <a:rPr lang="ru-RU" sz="2400" b="1" dirty="0">
                <a:latin typeface="Arial Narrow" panose="020B0606020202030204" pitchFamily="34" charset="0"/>
              </a:rPr>
              <a:t>Отечественной войны  с августа 1941 по май 1945 гг</a:t>
            </a:r>
            <a:r>
              <a:rPr lang="ru-RU" sz="2400" b="1" dirty="0" smtClean="0">
                <a:latin typeface="Arial Narrow" panose="020B0606020202030204" pitchFamily="34" charset="0"/>
              </a:rPr>
              <a:t>.,  был награжден Медалью </a:t>
            </a:r>
            <a:r>
              <a:rPr lang="ru-RU" sz="2400" b="1" dirty="0">
                <a:latin typeface="Arial Narrow" panose="020B0606020202030204" pitchFamily="34" charset="0"/>
              </a:rPr>
              <a:t>«За отвагу</a:t>
            </a:r>
            <a:r>
              <a:rPr lang="ru-RU" sz="2400" b="1" dirty="0" smtClean="0">
                <a:latin typeface="Arial Narrow" panose="020B0606020202030204" pitchFamily="34" charset="0"/>
              </a:rPr>
              <a:t>» и Орденом Отечественной войны </a:t>
            </a:r>
            <a:r>
              <a:rPr lang="en-US" sz="2400" b="1" dirty="0">
                <a:latin typeface="Arial Narrow" panose="020B0606020202030204" pitchFamily="34" charset="0"/>
              </a:rPr>
              <a:t>I </a:t>
            </a:r>
            <a:r>
              <a:rPr lang="ru-RU" sz="2400" b="1" dirty="0">
                <a:latin typeface="Arial Narrow" panose="020B0606020202030204" pitchFamily="34" charset="0"/>
              </a:rPr>
              <a:t>степени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88840"/>
            <a:ext cx="3312368" cy="464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podvignaroda.ru/filter/filterimage?path=VS/001/033-0717037-0117/00000167.jpg&amp;id=150900934&amp;id1=2151fa05387bf8375135faf5c77d5ef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853" b="63282"/>
          <a:stretch/>
        </p:blipFill>
        <p:spPr bwMode="auto">
          <a:xfrm>
            <a:off x="144017" y="2500310"/>
            <a:ext cx="534053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odvignaroda.ru/img/awards/award14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552512" cy="116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14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79779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Кисляков  Михаил Степанович с женой Еленой Павловной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548680"/>
            <a:ext cx="7505399" cy="51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41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I:\оформление\рамки\1лента геор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63" y="1443127"/>
            <a:ext cx="3132657" cy="43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0555" y="1340768"/>
            <a:ext cx="43178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В военное лихолетье Стефан Васильевич зарекомендовал себя отменным партизанским связным. Фашисты выследили бывшего председателя и публично повесили близ села Девица. Перед казнью он успел сказать:  «Мои дети за меня отомстят».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0596" y="692696"/>
            <a:ext cx="6122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Кисляков Стефан Васильевич </a:t>
            </a:r>
          </a:p>
        </p:txBody>
      </p:sp>
    </p:spTree>
    <p:extLst>
      <p:ext uri="{BB962C8B-B14F-4D97-AF65-F5344CB8AC3E}">
        <p14:creationId xmlns:p14="http://schemas.microsoft.com/office/powerpoint/2010/main" val="1954791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40360"/>
            <a:ext cx="2025118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 отомстили! Все пятеро Кисляковых с честью выполнили свой долг перед Родиной. Домой </a:t>
            </a:r>
            <a:r>
              <a:rPr lang="ru-RU" sz="2400" b="1" dirty="0">
                <a:latin typeface="Arial Narrow" panose="020B0606020202030204" pitchFamily="34" charset="0"/>
              </a:rPr>
              <a:t>вернулись с победой, с орденами и медалями на </a:t>
            </a:r>
            <a:r>
              <a:rPr lang="ru-RU" sz="2400" b="1" dirty="0" smtClean="0">
                <a:latin typeface="Arial Narrow" panose="020B0606020202030204" pitchFamily="34" charset="0"/>
              </a:rPr>
              <a:t>груди.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300" y="3356992"/>
            <a:ext cx="896448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8" y="1440361"/>
            <a:ext cx="1823351" cy="29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238" y="1429539"/>
            <a:ext cx="2793524" cy="386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7486">
            <a:off x="5839428" y="3808201"/>
            <a:ext cx="1971895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73322">
            <a:off x="1317719" y="3835939"/>
            <a:ext cx="198421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35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b9f/00059d66-cf46c3b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4586" r="68063" b="49393"/>
          <a:stretch/>
        </p:blipFill>
        <p:spPr bwMode="auto">
          <a:xfrm>
            <a:off x="466667" y="548680"/>
            <a:ext cx="3169229" cy="41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404664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Кисляков </a:t>
            </a:r>
            <a:r>
              <a:rPr lang="ru-RU" sz="2400" b="1" dirty="0">
                <a:latin typeface="Arial Narrow" panose="020B0606020202030204" pitchFamily="34" charset="0"/>
              </a:rPr>
              <a:t>М. С. в июле 1941 года принимал участие в боях на подступах к </a:t>
            </a:r>
            <a:r>
              <a:rPr lang="ru-RU" sz="2400" b="1" dirty="0" smtClean="0">
                <a:latin typeface="Arial Narrow" panose="020B0606020202030204" pitchFamily="34" charset="0"/>
              </a:rPr>
              <a:t>Москве. Воевал </a:t>
            </a:r>
            <a:r>
              <a:rPr lang="ru-RU" sz="2400" b="1" dirty="0">
                <a:latin typeface="Arial Narrow" panose="020B0606020202030204" pitchFamily="34" charset="0"/>
              </a:rPr>
              <a:t>под Сталинградом, </a:t>
            </a:r>
            <a:r>
              <a:rPr lang="ru-RU" sz="2400" b="1" dirty="0" smtClean="0">
                <a:latin typeface="Arial Narrow" panose="020B0606020202030204" pitchFamily="34" charset="0"/>
              </a:rPr>
              <a:t> на Среднем </a:t>
            </a:r>
            <a:r>
              <a:rPr lang="ru-RU" sz="2400" b="1" dirty="0">
                <a:latin typeface="Arial Narrow" panose="020B0606020202030204" pitchFamily="34" charset="0"/>
              </a:rPr>
              <a:t>Дону, освобождал Донбасс. После ранения попал в госпиталь, потом снова в часть – командиром </a:t>
            </a:r>
            <a:r>
              <a:rPr lang="ru-RU" sz="2400" b="1" dirty="0" smtClean="0">
                <a:latin typeface="Arial Narrow" panose="020B0606020202030204" pitchFamily="34" charset="0"/>
              </a:rPr>
              <a:t> 223 </a:t>
            </a:r>
            <a:r>
              <a:rPr lang="ru-RU" sz="2400" b="1" dirty="0">
                <a:latin typeface="Arial Narrow" panose="020B0606020202030204" pitchFamily="34" charset="0"/>
              </a:rPr>
              <a:t>– </a:t>
            </a:r>
            <a:r>
              <a:rPr lang="ru-RU" sz="2400" b="1" dirty="0" err="1">
                <a:latin typeface="Arial Narrow" panose="020B0606020202030204" pitchFamily="34" charset="0"/>
              </a:rPr>
              <a:t>го</a:t>
            </a:r>
            <a:r>
              <a:rPr lang="ru-RU" sz="2400" b="1" dirty="0">
                <a:latin typeface="Arial Narrow" panose="020B0606020202030204" pitchFamily="34" charset="0"/>
              </a:rPr>
              <a:t> стрелкового полка, в составе которого вышел к Днепру в сентябре 1943 года. За личное мужество и отвагу, проявленные в боях с врагами, Михаил Стефанович был награжден </a:t>
            </a:r>
            <a:r>
              <a:rPr lang="ru-RU" sz="2400" b="1" dirty="0" smtClean="0">
                <a:latin typeface="Arial Narrow" panose="020B0606020202030204" pitchFamily="34" charset="0"/>
              </a:rPr>
              <a:t>медалью </a:t>
            </a:r>
            <a:r>
              <a:rPr lang="ru-RU" sz="2400" b="1" dirty="0">
                <a:latin typeface="Arial Narrow" panose="020B0606020202030204" pitchFamily="34" charset="0"/>
              </a:rPr>
              <a:t>«За отвагу». </a:t>
            </a:r>
            <a:r>
              <a:rPr lang="ru-RU" sz="2400" b="1" dirty="0" smtClean="0">
                <a:latin typeface="Arial Narrow" panose="020B0606020202030204" pitchFamily="34" charset="0"/>
              </a:rPr>
              <a:t> После </a:t>
            </a:r>
            <a:r>
              <a:rPr lang="ru-RU" sz="2400" b="1" dirty="0">
                <a:latin typeface="Arial Narrow" panose="020B0606020202030204" pitchFamily="34" charset="0"/>
              </a:rPr>
              <a:t>победы его нашла самая высокая </a:t>
            </a:r>
            <a:r>
              <a:rPr lang="ru-RU" sz="2400" b="1" dirty="0" smtClean="0">
                <a:latin typeface="Arial Narrow" panose="020B0606020202030204" pitchFamily="34" charset="0"/>
              </a:rPr>
              <a:t>награда  </a:t>
            </a:r>
            <a:r>
              <a:rPr lang="ru-RU" sz="2400" b="1" dirty="0">
                <a:latin typeface="Arial Narrow" panose="020B0606020202030204" pitchFamily="34" charset="0"/>
              </a:rPr>
              <a:t>Родины – орден Ленина и «Золотая Звезда Героя».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3052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 Narrow" panose="020B0606020202030204" pitchFamily="34" charset="0"/>
              </a:rPr>
              <a:t>Герой Советского Союза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КИСЛЯКОВ </a:t>
            </a:r>
          </a:p>
          <a:p>
            <a:pPr algn="ctr"/>
            <a:r>
              <a:rPr lang="ru-RU" sz="2200" b="1" dirty="0" smtClean="0">
                <a:latin typeface="Arial Narrow" panose="020B0606020202030204" pitchFamily="34" charset="0"/>
              </a:rPr>
              <a:t>Михаил Стефанович </a:t>
            </a:r>
          </a:p>
          <a:p>
            <a:pPr algn="ctr"/>
            <a:r>
              <a:rPr lang="ru-RU" sz="2200" b="1" dirty="0" smtClean="0">
                <a:latin typeface="Arial Narrow" panose="020B0606020202030204" pitchFamily="34" charset="0"/>
              </a:rPr>
              <a:t>Разведчик. </a:t>
            </a:r>
          </a:p>
          <a:p>
            <a:pPr algn="ctr"/>
            <a:r>
              <a:rPr lang="ru-RU" sz="2200" b="1" dirty="0" smtClean="0">
                <a:latin typeface="Arial Narrow" panose="020B0606020202030204" pitchFamily="34" charset="0"/>
              </a:rPr>
              <a:t>(7.11.1908 -25.12.2003)</a:t>
            </a:r>
          </a:p>
        </p:txBody>
      </p:sp>
    </p:spTree>
    <p:extLst>
      <p:ext uri="{BB962C8B-B14F-4D97-AF65-F5344CB8AC3E}">
        <p14:creationId xmlns:p14="http://schemas.microsoft.com/office/powerpoint/2010/main" val="1777443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b9f/00059d66-cf46c3b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3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9" y="1938312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Кисляков В. С. </a:t>
            </a:r>
            <a:r>
              <a:rPr lang="ru-RU" sz="2400" b="1" dirty="0"/>
              <a:t>в</a:t>
            </a:r>
            <a:r>
              <a:rPr lang="ru-RU" sz="2400" b="1" dirty="0" smtClean="0"/>
              <a:t> 18 лет был зачислен в Харьковское военно-авиационное училище. Во время войны освобождал Белоруссию, Польшу, Чехословакию. </a:t>
            </a:r>
          </a:p>
          <a:p>
            <a:r>
              <a:rPr lang="ru-RU" sz="2400" b="1" dirty="0" smtClean="0"/>
              <a:t>За образцовое выполнение заданий командования и проявленное при этом мужество и героизм  был награждён 17 правительственными наградами. </a:t>
            </a:r>
            <a:endParaRPr lang="ru-RU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06125"/>
            <a:ext cx="3746270" cy="59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odvignaroda.ru/img/awards/award9-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" y="471485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1" y="485770"/>
            <a:ext cx="4986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КИСЛЯКОВ </a:t>
            </a:r>
          </a:p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Владимир  </a:t>
            </a:r>
            <a:r>
              <a:rPr lang="ru-RU" sz="3200" b="1" dirty="0">
                <a:latin typeface="Arial Narrow" panose="020B0606020202030204" pitchFamily="34" charset="0"/>
              </a:rPr>
              <a:t>Стефанович </a:t>
            </a:r>
            <a:endParaRPr lang="ru-RU" sz="32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Лётчик</a:t>
            </a:r>
            <a:endParaRPr lang="ru-RU" sz="32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82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0" y="1988840"/>
            <a:ext cx="498670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После окончания Воронежского медицинского училища Кислякова </a:t>
            </a:r>
            <a:r>
              <a:rPr lang="ru-RU" sz="2200" b="1" dirty="0" smtClean="0"/>
              <a:t>А.С</a:t>
            </a:r>
            <a:r>
              <a:rPr lang="ru-RU" sz="2200" b="1" dirty="0"/>
              <a:t>. добровольцем была направлена в отделение ВНОС – службы воздушного наблюдения, оповещения и противовоздушной обороны. В составе Воронежского фронта освобождала города Украины: Киев, Житомир, Ровно, Ковель, участвовала в освобождении Польши и Чехословакии. </a:t>
            </a:r>
          </a:p>
          <a:p>
            <a:r>
              <a:rPr lang="ru-RU" sz="2200" b="1" dirty="0"/>
              <a:t>Награждена Орденом Отечественной войны II степени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1" y="485770"/>
            <a:ext cx="4986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КИСЛЯКОВА </a:t>
            </a:r>
          </a:p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Анастасия </a:t>
            </a:r>
            <a:r>
              <a:rPr lang="ru-RU" sz="3200" b="1" dirty="0">
                <a:latin typeface="Arial Narrow" panose="020B0606020202030204" pitchFamily="34" charset="0"/>
              </a:rPr>
              <a:t>Стефановна </a:t>
            </a:r>
          </a:p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Связистка</a:t>
            </a:r>
            <a:endParaRPr lang="ru-RU" sz="3200" b="1" dirty="0" smtClean="0"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62420"/>
            <a:ext cx="3962294" cy="56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odvignaroda.ru/img/awards/award9-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" y="471485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88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9" y="1938312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Кислякову Д. С. шел 29–й год, когда началась война. </a:t>
            </a:r>
            <a:r>
              <a:rPr lang="ru-RU" sz="2400" b="1" dirty="0" smtClean="0"/>
              <a:t>По </a:t>
            </a:r>
            <a:r>
              <a:rPr lang="ru-RU" sz="2400" b="1" dirty="0"/>
              <a:t>мобилизации он был направлен на Западный фронт – сражался под Смоленском, оборонял Москву, где дважды был ранен. Участвовал в освобождении Польши, с боями дошел до Германии. Воевал с японскими самураями. Награжден девятью боевыми орденами и медалями.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1" y="485770"/>
            <a:ext cx="4986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КИСЛЯКОВ </a:t>
            </a:r>
          </a:p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Дмитрий </a:t>
            </a:r>
            <a:r>
              <a:rPr lang="ru-RU" sz="3200" b="1" dirty="0">
                <a:latin typeface="Arial Narrow" panose="020B0606020202030204" pitchFamily="34" charset="0"/>
              </a:rPr>
              <a:t>Стефанович Пехотинец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14" y="846253"/>
            <a:ext cx="3937689" cy="57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odvignaroda.ru/img/awards/award9-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" y="471485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88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636</TotalTime>
  <Words>750</Words>
  <Application>Microsoft Office PowerPoint</Application>
  <PresentationFormat>Экран (4:3)</PresentationFormat>
  <Paragraphs>63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Герои одной семьи О семье Кисляковых рассказывает книга Николая Гамова «Разведчики» </vt:lpstr>
      <vt:lpstr>Гамов  Николай  Сергеевич  - участник  Великой Отечественной войны  с августа 1941 по май 1945 гг.,  был награжден Медалью «За отвагу» и Орденом Отечественной войны I степени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2018-01-29T17:50:19Z</dcterms:created>
  <dcterms:modified xsi:type="dcterms:W3CDTF">2018-02-11T21:59:50Z</dcterms:modified>
</cp:coreProperties>
</file>