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75" r:id="rId4"/>
    <p:sldId id="276" r:id="rId5"/>
    <p:sldId id="281" r:id="rId6"/>
    <p:sldId id="258" r:id="rId7"/>
    <p:sldId id="259" r:id="rId8"/>
    <p:sldId id="260" r:id="rId9"/>
    <p:sldId id="261" r:id="rId10"/>
    <p:sldId id="278" r:id="rId11"/>
    <p:sldId id="279" r:id="rId12"/>
    <p:sldId id="280" r:id="rId13"/>
    <p:sldId id="267" r:id="rId14"/>
    <p:sldId id="268" r:id="rId15"/>
    <p:sldId id="269" r:id="rId16"/>
    <p:sldId id="270" r:id="rId17"/>
    <p:sldId id="271" r:id="rId18"/>
    <p:sldId id="277" r:id="rId19"/>
    <p:sldId id="27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BC4B-579E-49F8-9000-EDF26856BB7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C223-7768-4717-B488-E5E2CE263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6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3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4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5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6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9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0C51-22D2-489F-A5C5-7F1434615D33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оформление\рамки\0_5b4cb_173136aa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" y="0"/>
            <a:ext cx="9223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319015"/>
            <a:ext cx="468052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Герои одной семьи</a:t>
            </a:r>
            <a:br>
              <a:rPr lang="ru-RU" b="1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/>
            </a:r>
            <a:br>
              <a:rPr lang="ru-RU" b="1" dirty="0" smtClean="0">
                <a:latin typeface="Arial Narrow" panose="020B0606020202030204" pitchFamily="34" charset="0"/>
              </a:rPr>
            </a:b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 семье Кисляковых книга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«Разведчики»</a:t>
            </a:r>
            <a:b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Николая </a:t>
            </a:r>
            <a:r>
              <a:rPr lang="ru-RU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Гамова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9" name="Picture 5" descr="http://img-fotki.yandex.ru/get/9761/147007553.3/0_1015b1_ac9ce079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060082"/>
            <a:ext cx="2160240" cy="34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2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548680"/>
            <a:ext cx="3834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Кисляков </a:t>
            </a:r>
          </a:p>
          <a:p>
            <a:pPr algn="ctr"/>
            <a:r>
              <a:rPr lang="ru-RU" sz="3200" b="1" dirty="0" smtClean="0"/>
              <a:t>Михаил Степанович и сестра Анастасия на могиле отца 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0120"/>
            <a:ext cx="4992480" cy="64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5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548680"/>
            <a:ext cx="3834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Кисляков </a:t>
            </a:r>
          </a:p>
          <a:p>
            <a:pPr algn="ctr"/>
            <a:r>
              <a:rPr lang="ru-RU" sz="3200" b="1" dirty="0" smtClean="0"/>
              <a:t>Михаил Степанович на встречах с молодежью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4464496" cy="64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3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181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Кисляков  Михаил Степанович с женой Еленой Павловной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188640"/>
            <a:ext cx="8746103" cy="60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2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74" y="188640"/>
            <a:ext cx="4844387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Кисляков Владимир Стефанович</a:t>
            </a:r>
          </a:p>
          <a:p>
            <a:r>
              <a:rPr lang="ru-RU" sz="2700" b="1" dirty="0" smtClean="0"/>
              <a:t>Лётчик. Кисляков В. С. был зачислен в Харьковское военно-авиационное училище, когда ему едва исполнилось 18 лет. Во время войны освобождал Белоруссию, Польшу, Чехословакию. За образцовое выполнение заданий командования и проявленное при этом мужество и героизм награждён 17 правительственными наградами. </a:t>
            </a:r>
            <a:endParaRPr lang="ru-RU" sz="27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396229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8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74" y="188640"/>
            <a:ext cx="4844387" cy="633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b="1" dirty="0" smtClean="0"/>
              <a:t>Кисляков Иван Стефанович Танкист После окончания Челябинского танкового училища Кисляков И. С. в составе сформированной танковой части оказался в группе войск, проводивших наступление в Белоруссии, освобождал Прибалтику, Восточную Пруссию. За отвагу и находчивость командир танкового экипажа Иван Кисляков был награжден орденом Красной Звезды. Участвовал в разгроме Квантунской армии. Домой вернулся с шестью боевыми наградами. </a:t>
            </a:r>
            <a:endParaRPr lang="ru-RU" sz="27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81442"/>
            <a:ext cx="3962294" cy="57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7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74" y="188640"/>
            <a:ext cx="4844387" cy="529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b="1" dirty="0" smtClean="0"/>
              <a:t>Кисляков Дмитрий Стефанович Пехотинец Кислякову Д. С. шел 29–й год, когда началась война. После мобилизации он был направлен на Западный фронт – сражался под Смоленском, оборонял Москву, где дважды был ранен. Участвовал в освобождении Польши, с боями дошел до Германии. Воевал с японскими самураями. Награжден девятью боевыми орденами. </a:t>
            </a:r>
            <a:endParaRPr lang="ru-RU" sz="27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14" y="481442"/>
            <a:ext cx="3937689" cy="57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74" y="188640"/>
            <a:ext cx="4844387" cy="564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b="1" dirty="0" smtClean="0"/>
              <a:t>Кислякова Анастасия Стефановна Связистка После окончания Воронежского медицинского училища Кислякова А. С. добровольцем была направлена в отделение ВНОС – службы воздушного наблюдения, оповещения и противовоздушной обороны. В составе Воронежского фронта освобождала города Украины: Киев, Житомир, Ровно, Ковель, участвовала в освобождении Польши и Чехословакии. </a:t>
            </a:r>
            <a:endParaRPr lang="ru-RU" sz="27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9525"/>
            <a:ext cx="3962294" cy="56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5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74" y="188640"/>
            <a:ext cx="484438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b="1" smtClean="0"/>
              <a:t>Героические традиции семьи Кисляковых продолжаются в следующих поколениях. </a:t>
            </a:r>
            <a:r>
              <a:rPr lang="ru-RU" sz="2400" b="1" smtClean="0"/>
              <a:t>Кисляков Владимир Михайлович, 1946 г.р.- сын Героя Советского Союза Кислякова М.С. После прохождения срочной службы окончил Ленинградское мореходное училище. По распределению был направлен в г. Североморск. В звании старшего мичмана проходил службу на сторожевом корабле «Отважный». С 1979 по 1981 годы выполнял интернациональный долг в Республике Афганистан. Имеет ранение. </a:t>
            </a:r>
          </a:p>
          <a:p>
            <a:pPr>
              <a:lnSpc>
                <a:spcPts val="2700"/>
              </a:lnSpc>
            </a:pPr>
            <a:r>
              <a:rPr lang="ru-RU" sz="2400" b="1" smtClean="0"/>
              <a:t>Награжден медалью «За отвагу». </a:t>
            </a:r>
            <a:endParaRPr lang="ru-RU" sz="27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788837"/>
            <a:ext cx="3962294" cy="51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6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94" y="188640"/>
            <a:ext cx="8941967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b="1" dirty="0" smtClean="0"/>
              <a:t>Кисляков Владимир Михайлович с женой </a:t>
            </a:r>
            <a:r>
              <a:rPr lang="ru-RU" sz="2800" b="1" dirty="0" smtClean="0"/>
              <a:t>в Коротояке. Ц</a:t>
            </a:r>
            <a:r>
              <a:rPr lang="ru-RU" sz="2800" b="1" dirty="0" smtClean="0"/>
              <a:t>еремония открытия «Аллеи Героев» . 2015 год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61336"/>
            <a:ext cx="7862220" cy="58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5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74" y="188640"/>
            <a:ext cx="4844387" cy="656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600" b="1" dirty="0" smtClean="0"/>
              <a:t>По стопам деда героя. Кисляков Игорь Владимирович, 1972 г.р. - внук Героя Советского Союза Кислякова Михаила Стефановича. После окончания военной кафедры проходил службу на границе в Республике Дагестан. Во время военных событий на Северном Кавказе в звании майора командовал погранзаставой. После окончания Академии Генерального штаба в 2002 году направлен на преподавательскую работу. В настоящее время полковник, старший преподаватель Академии пограничной службы в г. Калининград. Имеет боевые награды: медаль «За отвагу», медаль «За боевые заслуги». </a:t>
            </a:r>
            <a:endParaRPr lang="ru-RU" sz="2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22880"/>
            <a:ext cx="3982485" cy="60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7056784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Началась Великая Отечественная война, Кисляковы, долго не раздумывая, ушли на фронт. Ушли всей семьей.  Михаил был разведчиком, Владимир - летчиком, Иван- танкистом, Дмитрий- пехотинцем, Анастасия- связисткой.  В боях все они проявляли незаурядную отвагу и смекалку. При этом свято хранили память о своем отце Стефане Васильевиче. 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2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502" y="188640"/>
            <a:ext cx="85439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600" b="1" dirty="0" smtClean="0"/>
              <a:t>Судьба семьи Кисляковых, послужившая примером мужества и героизма, – лишь малая частица в общей героической судьбе советского народа. «Есть такая профессия – Родину защищать!», - в этих строках четко отражена жизненная позиция семьи героя. Как и тысячи советских людей, вставших на защиту Родины, Кисляковы не знали страха в бою, не отступали перед смертью. Их имена навсегда вошли в летопись героического прошлого села Болдыревка, заняли достойное место в сердцах односельчан.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72946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:\оформление\рамки\1лента гео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" y="0"/>
            <a:ext cx="9136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48" y="764704"/>
            <a:ext cx="3289196" cy="45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0555" y="980728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В военное лихолетье Стефан Васильевич зарекомендовал себя отменным партизанским связным. Фашисты выследили бывшего председателя и публично повесели близ села Девица. Перед казнью он успел сказать: 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- Мои дети за меня отомстят .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430" y="5445224"/>
            <a:ext cx="4101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Кисляков Стефан Васильевич </a:t>
            </a:r>
            <a:endParaRPr lang="ru-RU" sz="24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9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77" y="1052736"/>
            <a:ext cx="1459921" cy="20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940" y="188640"/>
            <a:ext cx="8895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 Narrow" panose="020B0606020202030204" pitchFamily="34" charset="0"/>
              </a:rPr>
              <a:t>И отомстили!  </a:t>
            </a:r>
          </a:p>
          <a:p>
            <a:r>
              <a:rPr lang="ru-RU" sz="2300" b="1" dirty="0" smtClean="0">
                <a:latin typeface="Arial Narrow" panose="020B0606020202030204" pitchFamily="34" charset="0"/>
              </a:rPr>
              <a:t>Все пятеро Кисляковых с честью выполнили свой долг перед Родиной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300" y="3466748"/>
            <a:ext cx="8964488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Домой вернулись с победой, с орденами и медалями на груди. Один из них, Михаил Стефанович, был удостоверен знания Героя Советского Союза Кисляков Владимир Стефанович Лётчик. Кисляков В. С. был зачислен в Харьковское военно-авиационное училище, когда ему едва исполнилось 18 лет. Во время войны освобождал Белоруссию, Польшу, Чехословакию. За образцовое выполнение заданий командования и проявленное при этом мужество и героизм награждён 17 правительственными наградами. Кисляков Иван Стефанович Танкист После окончания Челябинского танкового училища Кисляков И. С. в составе сформированной танковой части оказался в группе войск, проводивших наступление в Белоруссии, освобождал Прибалтику, Восточную Пруссию. Участвовал в разгроме Квантунской армии. Домой вернулся с шестью боевыми наградами. Кисляков Дмитрий Стефанович Пехотинец После мобилизации он был направлен на Западный фронт – сражался под Смоленском, оборонял Москву, где дважды был ранен. Участвовал в освобождении Польши, с боями дошел до Германии. Воевал с японскими самураями. Награжден девятью боевыми орденами. Кислякова Анастасия Стефановна Связистка После окончания Воронежского медицинского училища Кислякова А. С. добровольцем была направлена в отделение ВНОС – службы воздушного наблюдения, оповещения и противовоздушной обороны. В составе Воронежского фронта освобождала города Украины: Киев, Житомир, Ровно, Ковель, участвовала в освобождении Польши и Чехословакии.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754" y="1052736"/>
            <a:ext cx="1430432" cy="20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750" y="1124744"/>
            <a:ext cx="1504500" cy="20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220" y="1124744"/>
            <a:ext cx="1502299" cy="20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3442" y="1124744"/>
            <a:ext cx="1298239" cy="20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3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88640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b="1" dirty="0" smtClean="0"/>
              <a:t>«У человеческой памяти свои законы и свой голос. Этот голос будит всё светлое, что в нас есть, отгоняет забвение от дорогих сердцу могил, он заставляет нас, живых быть строже и требовательнее к самим себе, быть лучше, чище, человечней…» </a:t>
            </a:r>
          </a:p>
          <a:p>
            <a:pPr algn="r">
              <a:lnSpc>
                <a:spcPts val="2400"/>
              </a:lnSpc>
            </a:pPr>
            <a:r>
              <a:rPr lang="ru-RU" sz="2800" b="1" dirty="0" smtClean="0"/>
              <a:t>М.С. Кисляков 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88641"/>
            <a:ext cx="462946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0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b9f/00059d66-cf46c3b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4586" r="68063" b="49393"/>
          <a:stretch/>
        </p:blipFill>
        <p:spPr bwMode="auto">
          <a:xfrm>
            <a:off x="162232" y="339213"/>
            <a:ext cx="2684207" cy="34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339213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Кисляков </a:t>
            </a:r>
            <a:r>
              <a:rPr lang="ru-RU" sz="2400" b="1" dirty="0">
                <a:latin typeface="Arial Narrow" panose="020B0606020202030204" pitchFamily="34" charset="0"/>
              </a:rPr>
              <a:t>М. С. в июле 1941 года принимал участие в боях на подступах к Москве в составе 114 – </a:t>
            </a:r>
            <a:r>
              <a:rPr lang="ru-RU" sz="2400" b="1" dirty="0" err="1">
                <a:latin typeface="Arial Narrow" panose="020B0606020202030204" pitchFamily="34" charset="0"/>
              </a:rPr>
              <a:t>го</a:t>
            </a:r>
            <a:r>
              <a:rPr lang="ru-RU" sz="2400" b="1" dirty="0">
                <a:latin typeface="Arial Narrow" panose="020B0606020202030204" pitchFamily="34" charset="0"/>
              </a:rPr>
              <a:t> кавалерийского полка. Воевал под Сталинградом, на </a:t>
            </a:r>
            <a:r>
              <a:rPr lang="ru-RU" sz="2400" b="1" dirty="0" smtClean="0">
                <a:latin typeface="Arial Narrow" panose="020B0606020202030204" pitchFamily="34" charset="0"/>
              </a:rPr>
              <a:t>Среднем </a:t>
            </a:r>
            <a:r>
              <a:rPr lang="ru-RU" sz="2400" b="1" dirty="0">
                <a:latin typeface="Arial Narrow" panose="020B0606020202030204" pitchFamily="34" charset="0"/>
              </a:rPr>
              <a:t>Дону, освобождал Донбасс. После ранения попал в госпиталь, потом снова в часть – командиром 223 – </a:t>
            </a:r>
            <a:r>
              <a:rPr lang="ru-RU" sz="2400" b="1" dirty="0" err="1">
                <a:latin typeface="Arial Narrow" panose="020B0606020202030204" pitchFamily="34" charset="0"/>
              </a:rPr>
              <a:t>го</a:t>
            </a:r>
            <a:r>
              <a:rPr lang="ru-RU" sz="2400" b="1" dirty="0">
                <a:latin typeface="Arial Narrow" panose="020B0606020202030204" pitchFamily="34" charset="0"/>
              </a:rPr>
              <a:t> стрелкового полка, в составе которого вышел к Днепру в сентябре 1943 года. За личное мужество и отвагу, проявленные в боях с врагами, Михаил Стефанович был награжден первой и поэтому особенно дорогой ему наградой – медалью «За отвагу». И только три года спустя после победы его нашла самая высокая благодарность Родины – орден Ленина и «Золотая Звезда Героя».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940" y="4149080"/>
            <a:ext cx="2908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Кисляков 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Михаил Стефанович 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Разведчик. 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Герой Советского Союза.</a:t>
            </a:r>
            <a:endParaRPr lang="ru-RU" sz="24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4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b9f/00059d66-cf46c3b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b9f/00059d66-cf46c3b0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1557" r="59781" b="32530"/>
          <a:stretch/>
        </p:blipFill>
        <p:spPr bwMode="auto">
          <a:xfrm>
            <a:off x="107504" y="14748"/>
            <a:ext cx="4211514" cy="55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3.infourok.ru/uploads/ex/0b9f/00059d66-cf46c3b0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12695" r="9947" b="41929"/>
          <a:stretch/>
        </p:blipFill>
        <p:spPr bwMode="auto">
          <a:xfrm>
            <a:off x="4345924" y="260648"/>
            <a:ext cx="474627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7332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Кисляков почетный гость на праздниках Победы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4193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3450164"/>
            <a:ext cx="5004048" cy="33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9" y="0"/>
            <a:ext cx="5349359" cy="36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692696"/>
            <a:ext cx="2937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Кисляков М.С. на встречах ветеранов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07554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1043</Words>
  <Application>Microsoft Office PowerPoint</Application>
  <PresentationFormat>Экран (4:3)</PresentationFormat>
  <Paragraphs>43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Герои одной семьи  О семье Кисляковых книга «Разведчики»  Николая Гамова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2018-01-29T17:50:19Z</dcterms:created>
  <dcterms:modified xsi:type="dcterms:W3CDTF">2018-01-29T20:19:40Z</dcterms:modified>
</cp:coreProperties>
</file>