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5" r:id="rId3"/>
    <p:sldId id="266" r:id="rId4"/>
    <p:sldId id="269" r:id="rId5"/>
    <p:sldId id="280" r:id="rId6"/>
    <p:sldId id="284" r:id="rId7"/>
    <p:sldId id="28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376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95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20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13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71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3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7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922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90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61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25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58645-4F44-496F-9A33-7BEE722E6A70}" type="datetimeFigureOut">
              <a:rPr lang="ru-RU" smtClean="0"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E3501-C193-4178-8492-7CDD7885C3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98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www.gazetaingush.ru/sites/default/files/styles/juicebox_small/public/news/20190212-yunyh-hudozhnikov-iz-ingushetii-priglashayut-k-uchastiyu-v-konkurse-detskogo-risunka-ya/q4.jpg?itok=PBL4LV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31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lide-share.ru/slide/68268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" y="-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4382264" y="1556791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273051"/>
            <a:ext cx="4186808" cy="56042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260648"/>
            <a:ext cx="1872208" cy="532859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Субботин Анатолий Федорович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r>
              <a:rPr lang="ru-RU" sz="1600" b="1" i="1" dirty="0"/>
              <a:t>Родился  3 сентября1925 года</a:t>
            </a:r>
          </a:p>
          <a:p>
            <a:r>
              <a:rPr lang="ru-RU" sz="1600" b="1" i="1" dirty="0"/>
              <a:t>В хуторе Федулов Багаевского района</a:t>
            </a:r>
          </a:p>
          <a:p>
            <a:r>
              <a:rPr lang="ru-RU" sz="1600" b="1" i="1" dirty="0"/>
              <a:t>Ростовской области.</a:t>
            </a:r>
          </a:p>
          <a:p>
            <a:r>
              <a:rPr lang="ru-RU" sz="1600" b="1" i="1" dirty="0"/>
              <a:t>Еще мальчишкой он хотел идти на фронт</a:t>
            </a:r>
          </a:p>
          <a:p>
            <a:r>
              <a:rPr lang="ru-RU" sz="1600" b="1" i="1" dirty="0"/>
              <a:t>Но его не брали ,тогда он приписал себе </a:t>
            </a:r>
          </a:p>
          <a:p>
            <a:r>
              <a:rPr lang="ru-RU" sz="1600" b="1" i="1" dirty="0"/>
              <a:t>Год по возрасту, и отправился  служить.</a:t>
            </a:r>
          </a:p>
          <a:p>
            <a:r>
              <a:rPr lang="ru-RU" sz="1600" b="1" i="1" dirty="0"/>
              <a:t>в 1943 году он призвался </a:t>
            </a:r>
            <a:r>
              <a:rPr lang="ru-RU" sz="1600" b="1" i="1" dirty="0" smtClean="0"/>
              <a:t>Его </a:t>
            </a:r>
            <a:r>
              <a:rPr lang="ru-RU" sz="1600" b="1" i="1" dirty="0"/>
              <a:t>отец тоже воевал, их рота была в десяти километрах</a:t>
            </a:r>
          </a:p>
          <a:p>
            <a:r>
              <a:rPr lang="ru-RU" sz="1600" b="1" i="1" dirty="0"/>
              <a:t>От Анатолия Федоровича , и он отпрашивался у своего командира сбегать повидаться с отцом.</a:t>
            </a:r>
          </a:p>
          <a:p>
            <a:r>
              <a:rPr lang="ru-RU" sz="1600" b="1" i="1" dirty="0"/>
              <a:t> Мой прадедушка дошел до Чехословакии,</a:t>
            </a:r>
          </a:p>
          <a:p>
            <a:r>
              <a:rPr lang="ru-RU" sz="1600" b="1" i="1" dirty="0"/>
              <a:t>Вернулся на Родину в родные места.</a:t>
            </a:r>
          </a:p>
          <a:p>
            <a:r>
              <a:rPr lang="ru-RU" sz="1600" b="1" i="1" dirty="0"/>
              <a:t>Имеет награды. Жил и трудился в мирное время.</a:t>
            </a:r>
          </a:p>
          <a:p>
            <a:r>
              <a:rPr lang="ru-RU" sz="1600" b="1" i="1" dirty="0"/>
              <a:t>Специальность – ВЕТЕРЕНАРНЫЙ ВРАЧ.</a:t>
            </a:r>
          </a:p>
          <a:p>
            <a:endParaRPr lang="ru-RU" dirty="0"/>
          </a:p>
        </p:txBody>
      </p:sp>
      <p:pic>
        <p:nvPicPr>
          <p:cNvPr id="6" name="Рисунок 5" descr="C:\Users\эльдорадо\AppData\Local\Microsoft\Windows\INetCache\Content.Word\IMG-20200409-WA000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-35822"/>
            <a:ext cx="4824536" cy="6021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7925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lide-share.ru/slide/68268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3465513" y="138938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H="1">
            <a:off x="3465512" y="458112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 descr="C:\Users\эльдорадо\Downloads\00000334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5565648" cy="5661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947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slide-share.ru/slide/68268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3518168" y="1435100"/>
            <a:ext cx="45719" cy="496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273051"/>
            <a:ext cx="5194920" cy="445209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139952" y="1435101"/>
            <a:ext cx="4392488" cy="27859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эльдорадо\Downloads\0000033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0647"/>
            <a:ext cx="5558480" cy="55058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51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lide-share.ru/slide/682686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9" y="-3170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2219846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FFFF00"/>
                </a:solidFill>
              </a:rPr>
              <a:t>Семья Анатолия Федоровича.</a:t>
            </a:r>
            <a:br>
              <a:rPr lang="ru-RU" sz="2400" i="1" dirty="0">
                <a:solidFill>
                  <a:srgbClr val="FFFF00"/>
                </a:solidFill>
              </a:rPr>
            </a:br>
            <a:r>
              <a:rPr lang="ru-RU" sz="2400" i="1" dirty="0">
                <a:solidFill>
                  <a:srgbClr val="FFFF00"/>
                </a:solidFill>
              </a:rPr>
              <a:t>Две дочери и сын ,</a:t>
            </a:r>
            <a:br>
              <a:rPr lang="ru-RU" sz="2400" i="1" dirty="0">
                <a:solidFill>
                  <a:srgbClr val="FFFF00"/>
                </a:solidFill>
              </a:rPr>
            </a:br>
            <a:r>
              <a:rPr lang="ru-RU" sz="2400" i="1" dirty="0">
                <a:solidFill>
                  <a:srgbClr val="FFFF00"/>
                </a:solidFill>
              </a:rPr>
              <a:t> мой – дедушка.</a:t>
            </a:r>
            <a:br>
              <a:rPr lang="ru-RU" sz="2400" i="1" dirty="0">
                <a:solidFill>
                  <a:srgbClr val="FFFF00"/>
                </a:solidFill>
              </a:rPr>
            </a:b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45719" cy="49683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 descr="C:\Users\эльдорадо\AppData\Local\Microsoft\Windows\INetCache\Content.Word\IMG-20200409-WA0003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-31704"/>
            <a:ext cx="4896544" cy="56886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66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lide-share.ru/slide/6826865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273050"/>
            <a:ext cx="1728192" cy="1787798"/>
          </a:xfrm>
        </p:spPr>
        <p:txBody>
          <a:bodyPr>
            <a:normAutofit/>
          </a:bodyPr>
          <a:lstStyle/>
          <a:p>
            <a:r>
              <a:rPr lang="ru-RU" i="1" dirty="0" smtClean="0"/>
              <a:t>Мой дедушка</a:t>
            </a:r>
            <a:br>
              <a:rPr lang="ru-RU" i="1" dirty="0" smtClean="0"/>
            </a:br>
            <a:r>
              <a:rPr lang="ru-RU" i="1" dirty="0" smtClean="0"/>
              <a:t>и</a:t>
            </a:r>
            <a:br>
              <a:rPr lang="ru-RU" i="1" dirty="0" smtClean="0"/>
            </a:br>
            <a:r>
              <a:rPr lang="ru-RU" i="1" dirty="0" smtClean="0"/>
              <a:t>прадедушка</a:t>
            </a:r>
            <a:endParaRPr lang="ru-RU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52320" y="1435101"/>
            <a:ext cx="936104" cy="10577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C:\Users\эльдорадо\AppData\Local\Microsoft\Windows\INetCache\Content.Word\IMG-20200409-WA000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60000">
            <a:off x="3129969" y="209710"/>
            <a:ext cx="5247255" cy="5296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05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slide-share.ru/slide/764875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38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105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Семья Анатолия Федоровича. Две дочери и сын ,  мой – дедушка. </vt:lpstr>
      <vt:lpstr>Мой дедушка и прадедушка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15</cp:revision>
  <dcterms:created xsi:type="dcterms:W3CDTF">2020-03-19T20:33:26Z</dcterms:created>
  <dcterms:modified xsi:type="dcterms:W3CDTF">2020-04-12T11:30:58Z</dcterms:modified>
</cp:coreProperties>
</file>