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70" r:id="rId5"/>
    <p:sldId id="261" r:id="rId6"/>
    <p:sldId id="271" r:id="rId7"/>
    <p:sldId id="269" r:id="rId8"/>
    <p:sldId id="274" r:id="rId9"/>
    <p:sldId id="275" r:id="rId10"/>
    <p:sldId id="273" r:id="rId11"/>
    <p:sldId id="280" r:id="rId12"/>
    <p:sldId id="279" r:id="rId13"/>
    <p:sldId id="278" r:id="rId14"/>
    <p:sldId id="281" r:id="rId15"/>
    <p:sldId id="272" r:id="rId16"/>
    <p:sldId id="276" r:id="rId17"/>
    <p:sldId id="264" r:id="rId18"/>
    <p:sldId id="259" r:id="rId19"/>
    <p:sldId id="260" r:id="rId20"/>
    <p:sldId id="277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9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3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8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3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8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8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2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8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1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08AA-9E32-4FA1-B7C6-531C3ABEB03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BE9C-D8A6-499F-8EA3-F6C2AE703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8"/>
          <a:stretch/>
        </p:blipFill>
        <p:spPr bwMode="auto">
          <a:xfrm>
            <a:off x="0" y="-99391"/>
            <a:ext cx="925252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4"/>
            <a:ext cx="8736998" cy="68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фото\дедушка\IMG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5420"/>
            <a:ext cx="5034231" cy="68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7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4"/>
            <a:ext cx="8736998" cy="68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:\фото\дедушка\IMG_0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41070" r="12601" b="1897"/>
          <a:stretch/>
        </p:blipFill>
        <p:spPr bwMode="auto">
          <a:xfrm>
            <a:off x="3347864" y="-104006"/>
            <a:ext cx="5112568" cy="69620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0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\дедушка\IMG_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0"/>
          <a:stretch/>
        </p:blipFill>
        <p:spPr bwMode="auto">
          <a:xfrm>
            <a:off x="-24683" y="332656"/>
            <a:ext cx="9118403" cy="59577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3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4"/>
            <a:ext cx="8736998" cy="68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:\фото\дедушка\IMG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638"/>
            <a:ext cx="4536503" cy="68446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3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avatars.mds.yandex.net/get-pdb/1681173/3dc23df6-96ca-4922-b854-6e96a1df094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4"/>
            <a:ext cx="8736998" cy="68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D:\фото\дедушка\IMG_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6742"/>
            <a:ext cx="4608512" cy="69739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7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-33370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79910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Владимир Григорьевич Ярмонов был награжден в 1944 году  медалью    «За боевые заслуги». 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podvignaroda.ru/img/awards/new/Medal_Za_Boevye_zaslug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013227"/>
            <a:ext cx="2889556" cy="50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283" y="3459665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Дата подвига: 26.01.1944</a:t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 записи: 30952523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6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-33370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211711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Командир 290 отдельного пулеметно-артиллерийского батальона подполковник Ковалев писал о нем в наградном листе: «26 января 1944 года в наступлении севернее города Волосова Ленинградской области, находясь в должности командира отделения 290 ОПАБ, младший сержант Владимир Ярмонов был легко ранен. Но и после этого он продолжает добросовестно выполнять все боевые задания, отличается личной дисциплинированностью и находчивостью». </a:t>
            </a:r>
          </a:p>
        </p:txBody>
      </p:sp>
    </p:spTree>
    <p:extLst>
      <p:ext uri="{BB962C8B-B14F-4D97-AF65-F5344CB8AC3E}">
        <p14:creationId xmlns:p14="http://schemas.microsoft.com/office/powerpoint/2010/main" val="373700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63801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0"/>
            <a:ext cx="9130228" cy="69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ttp://podvignaroda.ru/filter/filterimage?path=VS/234/033-0690155-2063%2b011-2062/00000190.jpg&amp;id=30952704&amp;id1=34908a93db886c4d545b25fa5a54cd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6" y="61062"/>
            <a:ext cx="4847223" cy="68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79" y="305954"/>
            <a:ext cx="3604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НАГРАДНОЙ ЛИСТ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415497"/>
            <a:ext cx="2279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http://podvignaroda.ru/filter/filterimage?path=VS/234/033-0690155-2063%2b011-2062/00000009.jpg&amp;id=30952516&amp;id1=01f52fbfe4ad6dc67882a7dcebfe58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65967"/>
            <a:ext cx="4814015" cy="69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://podvignaroda.ru/filter/filterimage?path=VS/234/033-0690155-2063%2b011-2062/00000003.jpg&amp;id=30952422&amp;id1=4b0fda6ae9b474b6267f2194bdc2ba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300"/>
            <a:ext cx="4860032" cy="69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2864249/9b6abbe1-ff02-484d-b30a-fe365b64208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" y="1"/>
            <a:ext cx="9130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podvignaroda.ru/filter/filterimage?path=VS/234/033-0690155-2063%2b011-2062/00000190_1.jpg&amp;id=30952523&amp;id1=3b9912b7a5b146be634abe9e015a9ab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r="3123"/>
          <a:stretch/>
        </p:blipFill>
        <p:spPr bwMode="auto">
          <a:xfrm>
            <a:off x="13772" y="692695"/>
            <a:ext cx="9130228" cy="2184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zastavki.com/pictures/originals/2018Holidays___May_9_Template_of_the_greeting_card_for_Victory_Day_on_May_9_12404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05" y="-6591"/>
            <a:ext cx="9180057" cy="68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\дедушка\IMG_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26" y="-6591"/>
            <a:ext cx="4104456" cy="62111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3816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Ярмонов Владимир Григорьевич</a:t>
            </a:r>
          </a:p>
          <a:p>
            <a:pPr algn="ctr"/>
            <a:r>
              <a:rPr lang="ru-RU" sz="48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1923-2001</a:t>
            </a:r>
            <a:endParaRPr lang="ru-RU" sz="48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2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6" y="-33371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4096592" cy="466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Дата наградного документа: 06.04.1985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Номер записи: 1524918881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Орден Отечественной войны I степени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odvignaroda.ru/img/awards/new/Orden_Otechestvennoj_vojny_1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80419"/>
            <a:ext cx="4260210" cy="46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7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32656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После войны защитник Ленинграда вернулся в родное Краснолипье, где и прожил всю жизнь.  Умер в 2001 году.</a:t>
            </a:r>
            <a:endParaRPr lang="ru-RU" sz="4000" b="1" dirty="0" smtClean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27" y="0"/>
            <a:ext cx="4781108" cy="67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7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-33370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Звание – младший сержант, В РККА с 10 октября 1941 года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призыва: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Репьевский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РВК, Воронежская область,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Репьевский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службы: 290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отдельный пулеметно-артиллерийский  батальон 14 УР 42 А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6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-33370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474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Ярмонов Владимир Григорьевич родился в 1923 году в  селе Краснолипье.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октябре 1941 года, как только исполнилось 18 лет, был призван в действующую армию. На Ленинградском фронте ему предстояло стать бойцом 14-го Укрепленного района. Укрепрайоны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строились в первые годы войны, прежде всего, для обороны.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7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80804/a6e8701d-ed90-49c2-a783-c7731fe801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9" y="1"/>
            <a:ext cx="917081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136340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photos.wikimapia.org/p/00/02/47/65/00_fu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7"/>
          <a:stretch/>
        </p:blipFill>
        <p:spPr bwMode="auto">
          <a:xfrm>
            <a:off x="-324544" y="1124744"/>
            <a:ext cx="8424936" cy="53358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79531"/>
            <a:ext cx="8264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долговременная огневая точка (дот)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Кл-1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КрУР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Санкт-Петербург)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Ленина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Колпино)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85, сооружение 1, литера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379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s9.pikabu.ru/post_img/2017/05/04/9/og_og_1493909424276154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1568"/>
            <a:ext cx="9144000" cy="50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Пулемётная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двухамбразурная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долговременная огневая точка № 204 оборонительного рубежа "Ижора" постройки 1943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6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-33370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9675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14-ом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Слуцко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Колпинском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были вырыты два противотанковых рва глубиной три и шириной восемь метров. Первый ров (длиной около 40 км) проходил от Ижоры до берега Невы. Второй (впоследствии его занял противник) — чуть южнее. В полосе укрепрайона было вырыто 120 км траншей, организовано до 300 огневых точек (дотов, дзотов, врытых в землю танковых башен, щитков из корабельной брони). Оборона Ленинграда затянулась, как мы знаем, на 900 дней и ночей.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9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-33370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фото\дедушка\IMG_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9" y="1052736"/>
            <a:ext cx="7704856" cy="501081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4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krot.info/uploads/posts/2020-01/1580315765_31-p-foni-na-temu-9-maya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5" y="-33370"/>
            <a:ext cx="9159725" cy="68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фото\дедушка\IMG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5" y="814182"/>
            <a:ext cx="8352928" cy="53796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10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317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15</cp:revision>
  <dcterms:created xsi:type="dcterms:W3CDTF">2020-04-10T15:39:25Z</dcterms:created>
  <dcterms:modified xsi:type="dcterms:W3CDTF">2020-04-10T17:47:15Z</dcterms:modified>
</cp:coreProperties>
</file>