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3" r:id="rId3"/>
    <p:sldId id="259" r:id="rId4"/>
    <p:sldId id="257" r:id="rId5"/>
    <p:sldId id="262" r:id="rId6"/>
    <p:sldId id="261" r:id="rId7"/>
    <p:sldId id="267" r:id="rId8"/>
    <p:sldId id="266" r:id="rId9"/>
    <p:sldId id="265" r:id="rId10"/>
    <p:sldId id="264" r:id="rId11"/>
    <p:sldId id="263" r:id="rId12"/>
    <p:sldId id="274" r:id="rId13"/>
    <p:sldId id="275" r:id="rId14"/>
    <p:sldId id="276" r:id="rId15"/>
    <p:sldId id="277" r:id="rId16"/>
    <p:sldId id="278" r:id="rId17"/>
    <p:sldId id="272" r:id="rId18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2C21C4DF-11CC-4138-AF72-E09EF5D86BA5}">
          <p14:sldIdLst>
            <p14:sldId id="256"/>
            <p14:sldId id="273"/>
            <p14:sldId id="259"/>
            <p14:sldId id="257"/>
            <p14:sldId id="262"/>
            <p14:sldId id="261"/>
            <p14:sldId id="267"/>
            <p14:sldId id="266"/>
            <p14:sldId id="265"/>
            <p14:sldId id="264"/>
            <p14:sldId id="263"/>
            <p14:sldId id="274"/>
            <p14:sldId id="275"/>
            <p14:sldId id="276"/>
            <p14:sldId id="277"/>
            <p14:sldId id="278"/>
            <p14:sldId id="27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158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4/2/2015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iremember.ru/memoirs/svyazisti/sapegin-arkadiy-vasilevich" TargetMode="External"/><Relationship Id="rId2" Type="http://schemas.openxmlformats.org/officeDocument/2006/relationships/hyperlink" Target="http://smolensk.bezformata.ru/listnews/generalami-vospominaniya-frontovika/17635098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&#1085;&#1086;&#1089;&#1090;&#1072;&#1083;&#1100;&#1075;&#1080;&#1080;.net/&#1094;&#1077;&#1085;&#1072;-&#1086;&#1090;&#1076;&#1072;&#1085;&#1085;&#1072;&#1103;-&#1079;&#1072;-&#1087;&#1086;&#1073;&#1077;&#1076;&#1091;-&#1080;-&#1077;&#1089;&#1090;&#1100;-&#1094;&#1077;&#1085;&#1085;&#1086;&#1089;&#1090;/" TargetMode="External"/><Relationship Id="rId5" Type="http://schemas.openxmlformats.org/officeDocument/2006/relationships/hyperlink" Target="http://voenpravda.ru/index17.html" TargetMode="External"/><Relationship Id="rId4" Type="http://schemas.openxmlformats.org/officeDocument/2006/relationships/hyperlink" Target="http://@us.rgakfd.altsoft.spb.ru/showObject.do?object=1003058554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04800" y="1981200"/>
            <a:ext cx="8229600" cy="1470025"/>
          </a:xfrm>
          <a:prstGeom prst="roundRect">
            <a:avLst/>
          </a:prstGeom>
          <a:gradFill flip="none" rotWithShape="1">
            <a:gsLst>
              <a:gs pos="0">
                <a:srgbClr val="FFF200">
                  <a:alpha val="1000"/>
                </a:srgbClr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  <a:softEdge rad="635000"/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48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Фронтовые истории прадедушки.</a:t>
            </a:r>
            <a:endParaRPr lang="ru-RU" sz="4800" b="1" i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9" y="1752600"/>
            <a:ext cx="4393979" cy="32004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5429" y="1752600"/>
            <a:ext cx="4370902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0459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609600"/>
            <a:ext cx="6487668" cy="4741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2938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685800"/>
            <a:ext cx="3344762" cy="424731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810000" y="685799"/>
            <a:ext cx="4572000" cy="424731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Как-то вечером я с мамой и бабушкой смотрел семейные фотографии и среди них были военные фотографии и два блокнота. Мне стало интересно, чьи это блокноты и, что там написано, кто на этих фотографиях. Бабушка стала мне рассказывать, что на этих фотографиях мой прадедушка и блокноты эти тоже его.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Прадедушку звали Кондрашов Владимир Петрович, призвали его в армию после освобождения города Калуги от немцев, 28 февраля 1942 года, с этого времени и были сделаны записи в блокнотах и до окончания войны.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Прадедушка был связистом</a:t>
            </a:r>
          </a:p>
        </p:txBody>
      </p:sp>
    </p:spTree>
    <p:extLst>
      <p:ext uri="{BB962C8B-B14F-4D97-AF65-F5344CB8AC3E}">
        <p14:creationId xmlns:p14="http://schemas.microsoft.com/office/powerpoint/2010/main" val="21021680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762000"/>
            <a:ext cx="3256654" cy="417519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810000" y="762000"/>
            <a:ext cx="4572000" cy="424731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 обеспечивал связь со штабом армии и много рассказывал историй моей бабушке, которые произошли с ним во время войны. Несколько историй бабушка рассказала мне.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случилось зимой, был сильный мороз и метель. Прадедушка с помощником тянули связь в новое расположение штаба дивизии и из-за метели сбились с пути. Но это они поняли, когда сквозь вой ветра услышали немецкую речь. Ещё немного и они попали бы к немцам, но быстро сориентировались, повернули назад, нашли то место, где ошиблись и стали тянуть связь в нужном направлении.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ещё был такой случай,</a:t>
            </a:r>
          </a:p>
        </p:txBody>
      </p:sp>
    </p:spTree>
    <p:extLst>
      <p:ext uri="{BB962C8B-B14F-4D97-AF65-F5344CB8AC3E}">
        <p14:creationId xmlns:p14="http://schemas.microsoft.com/office/powerpoint/2010/main" val="35001590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685800"/>
            <a:ext cx="3366585" cy="42672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810000" y="685800"/>
            <a:ext cx="4572000" cy="480131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ещё был такой случай, когда прадедушка с боевыми товарищами попали в окружение. Это было летом, прорываясь из окружения они вышли к дому около леса, чтобы попросить хлеба. Вышел хозяин дома и сказал, что у него хлеба нет, но он сходит за ним к соседям и ушёл. Пока они его ждали прибежал деревенский мальчик шести лет и закричал: «Дяденьки, уходите! Это староста, он пошёл за карательным отрядом!» Карательный отряд находился на другом краю деревни. Прадедушка и товарищи поблагодарили мальчика и так как дом находился около леса, то они успели укрыться в лесу. После освобождения этой деревни прадедушка и товарищи вернулись в деревню и повесили </a:t>
            </a:r>
          </a:p>
        </p:txBody>
      </p:sp>
    </p:spTree>
    <p:extLst>
      <p:ext uri="{BB962C8B-B14F-4D97-AF65-F5344CB8AC3E}">
        <p14:creationId xmlns:p14="http://schemas.microsoft.com/office/powerpoint/2010/main" val="13804297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609600"/>
            <a:ext cx="3474720" cy="43434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810000" y="609600"/>
            <a:ext cx="4572000" cy="480131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старосту в его же огороде. Потом они встретили партизан и вместе вышли из окружения.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прадедушки есть два ордена «Великой Отечественной Войны II степени» и «Красной звезды», много медалей: «За взятие Берлина», «За победу над Германией», «За освобождение Праги», «Медаль за отвагу», «За боевые заслуги» и другие, также есть благодарности Сталина «за форсирование реки Вислы и Одер».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Всю войну прадедушка прошёл без ранений, его оберегала фотография моей прабабушки, которую он пронёс через всю войну. А прабабушка работала на паровозе и подвозила снаряды военным.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окончания войны</a:t>
            </a:r>
          </a:p>
        </p:txBody>
      </p:sp>
    </p:spTree>
    <p:extLst>
      <p:ext uri="{BB962C8B-B14F-4D97-AF65-F5344CB8AC3E}">
        <p14:creationId xmlns:p14="http://schemas.microsoft.com/office/powerpoint/2010/main" val="15257485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605232"/>
            <a:ext cx="3429000" cy="433539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810000" y="605232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прадедушка служил в армии до ноября 1946 года, демобилизовался и вернулся к прабабушке и мирной жизни. Он работал закройщиком в ателье.</a:t>
            </a:r>
          </a:p>
        </p:txBody>
      </p:sp>
    </p:spTree>
    <p:extLst>
      <p:ext uri="{BB962C8B-B14F-4D97-AF65-F5344CB8AC3E}">
        <p14:creationId xmlns:p14="http://schemas.microsoft.com/office/powerpoint/2010/main" val="9724235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76400" y="1600201"/>
            <a:ext cx="7010400" cy="1143000"/>
          </a:xfrm>
        </p:spPr>
        <p:txBody>
          <a:bodyPr>
            <a:norm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Фото и документальные материалы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семайного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архива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Сочинение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Материалы из сети интернет: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057400" y="914400"/>
            <a:ext cx="57917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/>
              <a:t>При создании презентации использованы: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057400" y="2667000"/>
            <a:ext cx="5791714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smolensk.bezformata.ru/listnews/generalami-vospominaniya-frontovika/17635098</a:t>
            </a:r>
            <a:endParaRPr lang="ru-RU" dirty="0" smtClean="0"/>
          </a:p>
          <a:p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iremember.ru/memoirs/svyazisti/sapegin-arkadiy-vasilevich</a:t>
            </a:r>
            <a:endParaRPr lang="ru-RU" dirty="0" smtClean="0"/>
          </a:p>
          <a:p>
            <a:r>
              <a:rPr lang="en-US" dirty="0">
                <a:hlinkClick r:id="rId4"/>
              </a:rPr>
              <a:t>http://@</a:t>
            </a:r>
            <a:r>
              <a:rPr lang="en-US" dirty="0" smtClean="0">
                <a:hlinkClick r:id="rId4"/>
              </a:rPr>
              <a:t>us.rgakfd.altsoft.spb.ru/showObject.do?object=1003058554</a:t>
            </a:r>
            <a:endParaRPr lang="ru-RU" dirty="0" smtClean="0"/>
          </a:p>
          <a:p>
            <a:r>
              <a:rPr lang="en-US" dirty="0">
                <a:hlinkClick r:id="rId5"/>
              </a:rPr>
              <a:t>http://</a:t>
            </a:r>
            <a:r>
              <a:rPr lang="en-US" dirty="0" smtClean="0">
                <a:hlinkClick r:id="rId5"/>
              </a:rPr>
              <a:t>voenpravda.ru/index17.html</a:t>
            </a:r>
            <a:endParaRPr lang="ru-RU" dirty="0" smtClean="0"/>
          </a:p>
          <a:p>
            <a:r>
              <a:rPr lang="en-US" dirty="0">
                <a:hlinkClick r:id="rId6"/>
              </a:rPr>
              <a:t>http://</a:t>
            </a:r>
            <a:r>
              <a:rPr lang="ru-RU" dirty="0">
                <a:hlinkClick r:id="rId6"/>
              </a:rPr>
              <a:t>ностальгии.</a:t>
            </a:r>
            <a:r>
              <a:rPr lang="en-US" dirty="0">
                <a:hlinkClick r:id="rId6"/>
              </a:rPr>
              <a:t>net/</a:t>
            </a:r>
            <a:r>
              <a:rPr lang="ru-RU" dirty="0">
                <a:hlinkClick r:id="rId6"/>
              </a:rPr>
              <a:t>цена-отданная-за-победу-и-есть-</a:t>
            </a:r>
            <a:r>
              <a:rPr lang="ru-RU" dirty="0" err="1">
                <a:hlinkClick r:id="rId6"/>
              </a:rPr>
              <a:t>ценност</a:t>
            </a:r>
            <a:r>
              <a:rPr lang="ru-RU" dirty="0" smtClean="0">
                <a:hlinkClick r:id="rId6"/>
              </a:rPr>
              <a:t>/</a:t>
            </a:r>
            <a:endParaRPr lang="ru-RU" dirty="0" smtClean="0"/>
          </a:p>
          <a:p>
            <a:r>
              <a:rPr lang="en-US" dirty="0"/>
              <a:t>http://</a:t>
            </a:r>
            <a:r>
              <a:rPr lang="en-US" dirty="0" smtClean="0"/>
              <a:t>pedsovet.su/load/397-1-0-43185</a:t>
            </a: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632459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0" y="3886200"/>
            <a:ext cx="7620000" cy="2239962"/>
          </a:xfrm>
        </p:spPr>
        <p:txBody>
          <a:bodyPr/>
          <a:lstStyle/>
          <a:p>
            <a:pPr algn="r"/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Щукин Андрей</a:t>
            </a:r>
            <a:b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 «А» класс</a:t>
            </a:r>
            <a:b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ГКС(К) ОУ  «Калужская школа-интернат № 5 им. Ф. А. </a:t>
            </a:r>
            <a:r>
              <a:rPr lang="ru-RU" sz="3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Рау</a:t>
            </a:r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266644"/>
            <a:ext cx="5181600" cy="4739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25218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71000"/>
            <a:lum/>
          </a:blip>
          <a:srcRect/>
          <a:stretch>
            <a:fillRect t="-1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228600"/>
            <a:ext cx="2849177" cy="42672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352800" y="1219200"/>
            <a:ext cx="5685223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Как-то </a:t>
            </a:r>
            <a:r>
              <a:rPr lang="ru-RU" dirty="0"/>
              <a:t>вечером я с мамой и бабушкой смотрел семейные фотографии и среди них были военные фотографии и два блокнота. Мне стало интересно, чьи это блокноты и, что там написано, кто на этих фотографиях. Бабушка стала мне рассказывать, что на этих фотографиях мой прадедушка и блокноты эти тоже его.</a:t>
            </a:r>
          </a:p>
          <a:p>
            <a:r>
              <a:rPr lang="ru-RU" dirty="0" smtClean="0"/>
              <a:t>   Прадедушку </a:t>
            </a:r>
            <a:r>
              <a:rPr lang="ru-RU" dirty="0"/>
              <a:t>звали Кондрашов Владимир Петрович, призвали его в армию после освобождения города Калуги от немцев, 28 февраля 1942 года, с этого времени и были сделаны записи в блокнотах и до окончания войны. </a:t>
            </a:r>
            <a:endParaRPr lang="ru-RU" dirty="0" smtClean="0"/>
          </a:p>
          <a:p>
            <a:r>
              <a:rPr lang="ru-RU" dirty="0" smtClean="0"/>
              <a:t>   Прадедушка </a:t>
            </a:r>
            <a:r>
              <a:rPr lang="ru-RU" dirty="0"/>
              <a:t>был связистом, он обеспечивал связь со штабом армии и много рассказывал историй моей бабушке, которые произошли с ним во время войны. Несколько историй бабушка рассказала мне.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5200" y="143107"/>
            <a:ext cx="4800600" cy="3273300"/>
          </a:xfrm>
          <a:prstGeom prst="rect">
            <a:avLst/>
          </a:prstGeom>
        </p:spPr>
      </p:pic>
      <p:pic>
        <p:nvPicPr>
          <p:cNvPr id="9" name="Рисунок 8" descr="fabdfa91a54f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381000" y="228600"/>
            <a:ext cx="1219200" cy="12192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810000" y="3352800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Это случилось зимой, был сильный мороз и метель. Прадедушка с помощником тянули связь в новое расположение штаба дивизии и из-за метели сбились с пути. Но это они поняли, когда сквозь вой ветра услышали немецкую речь. Ещё немного и они попали бы к немцам, но быстро сориентировались, повернули назад, нашли то место, где ошиблись и стали тянуть связь в нужном направлении.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7438" y="4602389"/>
            <a:ext cx="1967234" cy="126609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42" y="3652187"/>
            <a:ext cx="1560214" cy="1027141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719438"/>
            <a:ext cx="2262625" cy="16969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62400" y="533400"/>
            <a:ext cx="4572000" cy="535531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А ещё был такой случай, когда прадедушка с боевыми товарищами попали в окружение. Это было летом, прорываясь из окружения они вышли к дому около леса, чтобы попросить хлеба. Вышел хозяин дома и сказал, что у него хлеба нет, но он сходит за ним к соседям и ушёл. Пока они его ждали прибежал деревенский мальчик шести лет и закричал: «Дяденьки, уходите! Это староста, он пошёл за карательным отрядом!» Карательный отряд находился на другом краю деревни. Прадедушка и товарищи поблагодарили мальчика и так как дом находился около леса, то они успели укрыться в лесу. После освобождения этой деревни прадедушка и товарищи вернулись в деревню и повесили старосту в его же огороде. Потом они встретили партизан и вместе вышли из окружения.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381000"/>
            <a:ext cx="3217889" cy="2027271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865" y="2590800"/>
            <a:ext cx="3022600" cy="2266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75593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200" y="146109"/>
            <a:ext cx="4343400" cy="296705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600200" y="3048000"/>
            <a:ext cx="716280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У прадедушки есть два ордена «Великой Отечественной Войны II степени» и «Красной звезды», много медалей: «За взятие Берлина», «За победу над Германией», «За освобождение Праги», «Медаль за отвагу», «За боевые заслуги» и другие, также есть благодарности Сталина «за форсирование реки Вислы и Одер».</a:t>
            </a:r>
          </a:p>
          <a:p>
            <a:r>
              <a:rPr lang="ru-RU" dirty="0"/>
              <a:t>Всю войну прадедушка прошёл без ранений, его оберегала фотография моей прабабушки, которую он пронёс через всю войну. А прабабушка работала на паровозе и подвозила снаряды военным.</a:t>
            </a:r>
          </a:p>
          <a:p>
            <a:r>
              <a:rPr lang="ru-RU" dirty="0"/>
              <a:t>После окончания войны прадедушка служил в армии до ноября 1946 года, демобилизовался и вернулся к прабабушке и мирной жизни. Он работал закройщиком в ателье.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7933" y="178688"/>
            <a:ext cx="1946910" cy="290189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5" y="415954"/>
            <a:ext cx="1551497" cy="2327246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317475" y="2709446"/>
            <a:ext cx="166372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i="1" dirty="0" smtClean="0"/>
              <a:t>моя прабабушка</a:t>
            </a:r>
            <a:endParaRPr lang="ru-RU" sz="1600" i="1" dirty="0"/>
          </a:p>
        </p:txBody>
      </p:sp>
    </p:spTree>
    <p:extLst>
      <p:ext uri="{BB962C8B-B14F-4D97-AF65-F5344CB8AC3E}">
        <p14:creationId xmlns:p14="http://schemas.microsoft.com/office/powerpoint/2010/main" val="1831693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196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Блокнот прадедушки</a:t>
            </a:r>
            <a:endParaRPr lang="ru-RU" sz="3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676400"/>
            <a:ext cx="4320443" cy="3124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4727" y="1676401"/>
            <a:ext cx="4296154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4628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1272545"/>
            <a:ext cx="4426638" cy="322249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1272545"/>
            <a:ext cx="4363471" cy="3222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9553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1828800"/>
            <a:ext cx="4389384" cy="32004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2568" y="1828800"/>
            <a:ext cx="4407866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4602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338</TotalTime>
  <Words>950</Words>
  <Application>Microsoft Office PowerPoint</Application>
  <PresentationFormat>Экран (4:3)</PresentationFormat>
  <Paragraphs>34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1" baseType="lpstr">
      <vt:lpstr>Arial</vt:lpstr>
      <vt:lpstr>Calibri</vt:lpstr>
      <vt:lpstr>Times New Roman</vt:lpstr>
      <vt:lpstr>Office Theme</vt:lpstr>
      <vt:lpstr>Фронтовые истории прадедушки.</vt:lpstr>
      <vt:lpstr>Щукин Андрей 5 «А» класс ГКС(К) ОУ  «Калужская школа-интернат № 5 им. Ф. А. Рау»</vt:lpstr>
      <vt:lpstr>Презентация PowerPoint</vt:lpstr>
      <vt:lpstr>Презентация PowerPoint</vt:lpstr>
      <vt:lpstr>Презентация PowerPoint</vt:lpstr>
      <vt:lpstr>Презентация PowerPoint</vt:lpstr>
      <vt:lpstr>Блокнот прадедушки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андрей</dc:creator>
  <cp:lastModifiedBy>Юрий</cp:lastModifiedBy>
  <cp:revision>43</cp:revision>
  <dcterms:created xsi:type="dcterms:W3CDTF">2014-07-29T09:23:38Z</dcterms:created>
  <dcterms:modified xsi:type="dcterms:W3CDTF">2015-04-02T16:54:24Z</dcterms:modified>
</cp:coreProperties>
</file>