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F61A3-6D2B-4EED-B216-42AE79CA79CB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FCB1B-BAA6-40F0-AA6A-57140FA4B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3090-6914-417F-BDEB-BD0F24BB694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4957" y="0"/>
            <a:ext cx="2303043" cy="143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428652" y="0"/>
            <a:ext cx="6229372" cy="1562611"/>
          </a:xfrm>
        </p:spPr>
        <p:txBody>
          <a:bodyPr/>
          <a:lstStyle/>
          <a:p>
            <a:r>
              <a:rPr lang="ru-RU" b="1" dirty="0" err="1" smtClean="0"/>
              <a:t>Карин</a:t>
            </a:r>
            <a:r>
              <a:rPr lang="ru-RU" b="1" dirty="0" smtClean="0"/>
              <a:t> Кенеш</a:t>
            </a:r>
            <a:endParaRPr lang="ru-RU" b="1" dirty="0"/>
          </a:p>
        </p:txBody>
      </p:sp>
      <p:pic>
        <p:nvPicPr>
          <p:cNvPr id="1026" name="Picture 2" descr="C:\Documents and Settings\User\Мои документы\Camera\My photos\Родственники\0MjHujiLwgQ.jpg"/>
          <p:cNvPicPr>
            <a:picLocks noChangeAspect="1" noChangeArrowheads="1"/>
          </p:cNvPicPr>
          <p:nvPr/>
        </p:nvPicPr>
        <p:blipFill>
          <a:blip r:embed="rId4">
            <a:lum bright="10000" contrast="40000"/>
          </a:blip>
          <a:srcRect t="17860" b="5786"/>
          <a:stretch>
            <a:fillRect/>
          </a:stretch>
        </p:blipFill>
        <p:spPr bwMode="auto">
          <a:xfrm>
            <a:off x="3857628" y="1571604"/>
            <a:ext cx="2786082" cy="3643339"/>
          </a:xfrm>
          <a:prstGeom prst="rect">
            <a:avLst/>
          </a:prstGeom>
          <a:noFill/>
        </p:spPr>
      </p:pic>
      <p:pic>
        <p:nvPicPr>
          <p:cNvPr id="22" name="Содержимое 21" descr="8a74ac_a4f90a3083494d3b98c89071530ad281-mv2.jpg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-357214" y="8143901"/>
            <a:ext cx="7572428" cy="1000100"/>
          </a:xfrm>
        </p:spPr>
      </p:pic>
      <p:sp>
        <p:nvSpPr>
          <p:cNvPr id="25" name="TextBox 24"/>
          <p:cNvSpPr txBox="1"/>
          <p:nvPr/>
        </p:nvSpPr>
        <p:spPr>
          <a:xfrm>
            <a:off x="0" y="5500694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/>
              <a:t>Карин</a:t>
            </a:r>
            <a:r>
              <a:rPr lang="ru-RU" sz="2000" dirty="0" smtClean="0"/>
              <a:t> Кенеш 1898 года рождения ушел на фронт 5 мая 1942 года. Призван Урдинским РВК в восьмой отряд обслуживания  13 армии с 1 мая 1942  по 20 августа 1945 гг. Награжден  медалью за боевые заслуги </a:t>
            </a:r>
            <a:r>
              <a:rPr lang="ru-RU" sz="2000" dirty="0" smtClean="0"/>
              <a:t>приказом </a:t>
            </a:r>
            <a:r>
              <a:rPr lang="ru-RU" sz="2000" dirty="0" smtClean="0"/>
              <a:t>войска </a:t>
            </a:r>
            <a:r>
              <a:rPr lang="ru-RU" sz="2000" dirty="0" smtClean="0"/>
              <a:t>13 </a:t>
            </a:r>
            <a:r>
              <a:rPr lang="ru-RU" sz="2000" dirty="0" smtClean="0"/>
              <a:t>армии  первого украинского фронта 28 февраля 1945 года. Указом ПРЕЗИДИУМА ВЕРХОВАНОГО СОВЕТА СССР от 9 мая  1945 года награжден </a:t>
            </a:r>
            <a:r>
              <a:rPr lang="ru-RU" sz="2000" dirty="0" smtClean="0"/>
              <a:t>медалью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 smtClean="0"/>
              <a:t>«За победу над Германий в Великой Отечественной войне </a:t>
            </a:r>
            <a:r>
              <a:rPr lang="ru-RU" sz="2000" dirty="0" smtClean="0"/>
              <a:t>1941-1945 гг</a:t>
            </a:r>
            <a:r>
              <a:rPr lang="ru-RU" sz="2000" dirty="0" smtClean="0"/>
              <a:t>.»</a:t>
            </a:r>
            <a:endParaRPr lang="ru-RU" sz="20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lum contrast="20000"/>
          </a:blip>
          <a:srcRect l="21589" t="32015" r="23607" b="16762"/>
          <a:stretch>
            <a:fillRect/>
          </a:stretch>
        </p:blipFill>
        <p:spPr bwMode="auto">
          <a:xfrm>
            <a:off x="0" y="1142976"/>
            <a:ext cx="3786214" cy="39290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Жена – </a:t>
            </a:r>
            <a:r>
              <a:rPr lang="ru-RU" dirty="0" err="1" smtClean="0"/>
              <a:t>Карин</a:t>
            </a:r>
            <a:r>
              <a:rPr lang="ru-RU" dirty="0" smtClean="0"/>
              <a:t> </a:t>
            </a:r>
            <a:r>
              <a:rPr lang="ru-RU" dirty="0" err="1" smtClean="0"/>
              <a:t>Зейнеп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Стрелок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Размер ноги 41, </a:t>
            </a:r>
          </a:p>
          <a:p>
            <a:r>
              <a:rPr lang="ru-RU" dirty="0" smtClean="0"/>
              <a:t>Рост 171 см</a:t>
            </a:r>
            <a:endParaRPr lang="ru-RU" dirty="0"/>
          </a:p>
        </p:txBody>
      </p:sp>
      <p:pic>
        <p:nvPicPr>
          <p:cNvPr id="1026" name="Picture 2" descr="C:\Documents and Settings\User\Мои документы\5IvBeKfliP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7953" y="2900363"/>
            <a:ext cx="2960432" cy="52673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4563" y="3490355"/>
            <a:ext cx="3030537" cy="408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Место рождения  </a:t>
            </a:r>
            <a:r>
              <a:rPr lang="ru-RU" sz="2400" dirty="0" err="1" smtClean="0"/>
              <a:t>Заппадно-казахстанмкая</a:t>
            </a:r>
            <a:r>
              <a:rPr lang="ru-RU" sz="2400" dirty="0" smtClean="0"/>
              <a:t> область, </a:t>
            </a:r>
            <a:r>
              <a:rPr lang="ru-RU" sz="2400" dirty="0" err="1" smtClean="0"/>
              <a:t>Урдинский</a:t>
            </a:r>
            <a:r>
              <a:rPr lang="ru-RU" sz="2400" dirty="0" smtClean="0"/>
              <a:t> район </a:t>
            </a:r>
            <a:r>
              <a:rPr lang="ru-RU" sz="2400" dirty="0" err="1" smtClean="0"/>
              <a:t>Мечиткумский</a:t>
            </a:r>
            <a:r>
              <a:rPr lang="ru-RU" sz="2400" dirty="0" smtClean="0"/>
              <a:t> сельский совет.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Рядовой</a:t>
            </a:r>
          </a:p>
          <a:p>
            <a:r>
              <a:rPr lang="ru-RU" dirty="0" smtClean="0"/>
              <a:t>Красноармеец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71745" y="2046817"/>
            <a:ext cx="3943356" cy="853016"/>
          </a:xfrm>
        </p:spPr>
        <p:txBody>
          <a:bodyPr/>
          <a:lstStyle/>
          <a:p>
            <a:pPr algn="ctr"/>
            <a:r>
              <a:rPr lang="ru-RU" dirty="0" smtClean="0"/>
              <a:t>Размер противогаза -3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Охранял состав  с провизией.</a:t>
            </a:r>
          </a:p>
          <a:p>
            <a:r>
              <a:rPr lang="ru-RU" dirty="0" smtClean="0"/>
              <a:t>По солнцу определял время.</a:t>
            </a:r>
          </a:p>
          <a:p>
            <a:r>
              <a:rPr lang="ru-RU" dirty="0" smtClean="0"/>
              <a:t>Дошел до Берлина.</a:t>
            </a:r>
          </a:p>
          <a:p>
            <a:r>
              <a:rPr lang="ru-RU" dirty="0" smtClean="0"/>
              <a:t>Возле  вагонов, которые он охранял разорвалась бомба.  Его ре задело.</a:t>
            </a:r>
          </a:p>
          <a:p>
            <a:r>
              <a:rPr lang="ru-RU" dirty="0" smtClean="0"/>
              <a:t>Владел русским языком, родной </a:t>
            </a:r>
            <a:r>
              <a:rPr lang="ru-RU" dirty="0" err="1" smtClean="0"/>
              <a:t>язык-казахский</a:t>
            </a:r>
            <a:r>
              <a:rPr lang="ru-RU" dirty="0" smtClean="0"/>
              <a:t> .</a:t>
            </a:r>
            <a:endParaRPr lang="ru-RU" dirty="0"/>
          </a:p>
        </p:txBody>
      </p:sp>
      <p:pic>
        <p:nvPicPr>
          <p:cNvPr id="7" name="Picture 4" descr="C:\Documents and Settings\User\Мои документы\Camera\My photos\Родственники\0MjHujiLwgQ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17056" b="4179"/>
          <a:stretch>
            <a:fillRect/>
          </a:stretch>
        </p:blipFill>
        <p:spPr bwMode="auto">
          <a:xfrm>
            <a:off x="342900" y="3412245"/>
            <a:ext cx="3030538" cy="42435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140</Words>
  <PresentationFormat>Экран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Карин Кенеш</vt:lpstr>
      <vt:lpstr>Жена – Карин Зейнеп </vt:lpstr>
      <vt:lpstr>Место рождения  Заппадно-казахстанмкая область, Урдинский район Мечиткумский сельский совет.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Карин Кенеш</dc:title>
  <cp:lastModifiedBy>User</cp:lastModifiedBy>
  <cp:revision>7</cp:revision>
  <dcterms:modified xsi:type="dcterms:W3CDTF">2009-07-27T21:25:05Z</dcterms:modified>
</cp:coreProperties>
</file>