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7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E6F42-C5ED-4A6B-91A9-573FB462600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C7A80-3515-4986-986D-A059BAB71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07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7768952" cy="431924"/>
          </a:xfrm>
        </p:spPr>
        <p:txBody>
          <a:bodyPr>
            <a:normAutofit fontScale="90000"/>
          </a:bodyPr>
          <a:lstStyle/>
          <a:p>
            <a:r>
              <a:rPr lang="ru-RU" dirty="0"/>
              <a:t>Мой </a:t>
            </a:r>
            <a:r>
              <a:rPr lang="ru-RU" dirty="0" smtClean="0"/>
              <a:t>дед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Иван Григорьевич </a:t>
            </a:r>
            <a:r>
              <a:rPr lang="ru-RU" dirty="0" smtClean="0"/>
              <a:t>Евстифеев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7620" y="2639767"/>
            <a:ext cx="2502532" cy="3466185"/>
          </a:xfrm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6105953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(</a:t>
            </a:r>
            <a:r>
              <a:rPr lang="ru-RU" sz="4000" dirty="0"/>
              <a:t>1910-1994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6772" y="-127542"/>
            <a:ext cx="9605313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78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0"/>
            <a:ext cx="9721080" cy="1885950"/>
          </a:xfrm>
        </p:spPr>
      </p:pic>
      <p:sp>
        <p:nvSpPr>
          <p:cNvPr id="5" name="Прямоугольник 4"/>
          <p:cNvSpPr/>
          <p:nvPr/>
        </p:nvSpPr>
        <p:spPr>
          <a:xfrm>
            <a:off x="2301145" y="1628800"/>
            <a:ext cx="4572000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dirty="0"/>
              <a:t>Прадедушка был награжден медалями «За победу над Германией в Великой Отечественной войне 1941-1945гг.» и </a:t>
            </a:r>
            <a:r>
              <a:rPr lang="ru-RU" sz="3200" dirty="0" smtClean="0"/>
              <a:t> </a:t>
            </a:r>
            <a:r>
              <a:rPr lang="ru-RU" sz="3200" dirty="0"/>
              <a:t>орденом Отечественной </a:t>
            </a:r>
            <a:r>
              <a:rPr lang="ru-RU" sz="3200" dirty="0" smtClean="0"/>
              <a:t>войны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59699"/>
            <a:ext cx="4587145" cy="338508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544" y="3369752"/>
            <a:ext cx="4822825" cy="339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830" y="2846104"/>
            <a:ext cx="5559425" cy="39084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0265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18"/>
            <a:ext cx="9468544" cy="1885950"/>
          </a:xfrm>
        </p:spPr>
      </p:pic>
      <p:sp>
        <p:nvSpPr>
          <p:cNvPr id="5" name="Прямоугольник 4"/>
          <p:cNvSpPr/>
          <p:nvPr/>
        </p:nvSpPr>
        <p:spPr>
          <a:xfrm>
            <a:off x="3059832" y="1772816"/>
            <a:ext cx="28287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dirty="0"/>
              <a:t>А </a:t>
            </a:r>
            <a:r>
              <a:rPr lang="ru-RU" sz="4800" dirty="0" smtClean="0"/>
              <a:t>также… 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01" y="1772816"/>
            <a:ext cx="3676650" cy="27130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62" y="4303713"/>
            <a:ext cx="3468687" cy="25542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620" y="1760240"/>
            <a:ext cx="3255380" cy="240266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900" y="4180683"/>
            <a:ext cx="3429910" cy="253156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721" y="1620309"/>
            <a:ext cx="3551010" cy="50851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9616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27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Мой дед  Иван Григорьевич Евстифеев 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 Российской Федерации Министерство образования Ставропольского края Государственное бюджетное образовательное учреждение высшего профессионального образования «Ставропольский государственный педагогический институт»  Краевой конкурс компьютерных  презентаций   «Семейные фотохроники  Великой Отечественной Войны 1941-1945гг.»  Номинация: «Великая Отечественная Война 1941-1945 гг.: участники Великой Отечественной Войны 1941-1945гг. И гражданский подвиг тружеников тыла». Название: «Мобилизован я в Советскую армию …»</dc:title>
  <dc:creator>Ylia</dc:creator>
  <cp:lastModifiedBy>EV</cp:lastModifiedBy>
  <cp:revision>32</cp:revision>
  <dcterms:created xsi:type="dcterms:W3CDTF">2014-04-06T19:13:52Z</dcterms:created>
  <dcterms:modified xsi:type="dcterms:W3CDTF">2020-05-07T05:06:01Z</dcterms:modified>
</cp:coreProperties>
</file>