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71" r:id="rId4"/>
    <p:sldId id="273" r:id="rId5"/>
    <p:sldId id="272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0" r:id="rId15"/>
    <p:sldId id="267" r:id="rId16"/>
    <p:sldId id="268" r:id="rId17"/>
    <p:sldId id="269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Ногаев</a:t>
            </a:r>
            <a:r>
              <a:rPr lang="ru-RU" dirty="0" smtClean="0"/>
              <a:t> </a:t>
            </a:r>
            <a:r>
              <a:rPr lang="ru-RU" dirty="0" err="1" smtClean="0"/>
              <a:t>Халид</a:t>
            </a:r>
            <a:r>
              <a:rPr lang="ru-RU" dirty="0" smtClean="0"/>
              <a:t> </a:t>
            </a:r>
            <a:r>
              <a:rPr lang="ru-RU" dirty="0" err="1" smtClean="0"/>
              <a:t>Гофарович</a:t>
            </a:r>
            <a:r>
              <a:rPr lang="ru-RU" dirty="0" smtClean="0"/>
              <a:t>(02.12.1918г.р.)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12160" y="1412776"/>
            <a:ext cx="2674640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Мой дед </a:t>
            </a:r>
          </a:p>
          <a:p>
            <a:pPr>
              <a:buNone/>
            </a:pPr>
            <a:r>
              <a:rPr lang="ru-RU" dirty="0" err="1" smtClean="0"/>
              <a:t>Ногаев</a:t>
            </a:r>
            <a:r>
              <a:rPr lang="ru-RU" dirty="0" smtClean="0"/>
              <a:t> </a:t>
            </a:r>
            <a:r>
              <a:rPr lang="ru-RU" dirty="0" err="1" smtClean="0"/>
              <a:t>Халид</a:t>
            </a:r>
            <a:r>
              <a:rPr lang="ru-RU" dirty="0" smtClean="0"/>
              <a:t> </a:t>
            </a:r>
            <a:r>
              <a:rPr lang="ru-RU" dirty="0" err="1" smtClean="0"/>
              <a:t>Гофарович</a:t>
            </a:r>
            <a:r>
              <a:rPr lang="ru-RU" dirty="0" smtClean="0"/>
              <a:t> ушёл на фронт в 1943 году.</a:t>
            </a:r>
            <a:endParaRPr lang="ru-RU" dirty="0"/>
          </a:p>
        </p:txBody>
      </p:sp>
      <p:pic>
        <p:nvPicPr>
          <p:cNvPr id="14338" name="Picture 2" descr="C:\Users\Дмитрий\Desktop\Дед Халид.jpg"/>
          <p:cNvPicPr>
            <a:picLocks noChangeAspect="1" noChangeArrowheads="1"/>
          </p:cNvPicPr>
          <p:nvPr/>
        </p:nvPicPr>
        <p:blipFill>
          <a:blip r:embed="rId2" cstate="print"/>
          <a:srcRect l="24088" t="5110" r="10133" b="54505"/>
          <a:stretch>
            <a:fillRect/>
          </a:stretch>
        </p:blipFill>
        <p:spPr bwMode="auto">
          <a:xfrm>
            <a:off x="611560" y="1484784"/>
            <a:ext cx="5112568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Медаль </a:t>
            </a:r>
            <a:r>
              <a:rPr lang="ru-RU" dirty="0" smtClean="0"/>
              <a:t>з</a:t>
            </a:r>
            <a:r>
              <a:rPr lang="ru-RU" dirty="0" smtClean="0"/>
              <a:t>а Отвагу</a:t>
            </a:r>
            <a:endParaRPr lang="ru-RU" dirty="0"/>
          </a:p>
        </p:txBody>
      </p:sp>
      <p:pic>
        <p:nvPicPr>
          <p:cNvPr id="6146" name="Picture 2" descr="C:\Users\Дмитрий\Desktop\Новая папка\20200426_1628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67522" y="2548902"/>
            <a:ext cx="4864540" cy="2736304"/>
          </a:xfrm>
          <a:prstGeom prst="rect">
            <a:avLst/>
          </a:prstGeom>
          <a:noFill/>
        </p:spPr>
      </p:pic>
      <p:pic>
        <p:nvPicPr>
          <p:cNvPr id="6147" name="Picture 3" descr="C:\Users\Дмитрий\Desktop\Новая папка\20200426_1629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027438" y="2677418"/>
            <a:ext cx="4464497" cy="25112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Медаль за Отвагу</a:t>
            </a:r>
            <a:endParaRPr lang="ru-RU" dirty="0"/>
          </a:p>
        </p:txBody>
      </p:sp>
      <p:pic>
        <p:nvPicPr>
          <p:cNvPr id="7170" name="Picture 2" descr="C:\Users\Дмитрий\Desktop\Новая папка\20200426_1629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231" r="3733"/>
          <a:stretch>
            <a:fillRect/>
          </a:stretch>
        </p:blipFill>
        <p:spPr bwMode="auto">
          <a:xfrm rot="5400000">
            <a:off x="228133" y="2228250"/>
            <a:ext cx="4392489" cy="2905558"/>
          </a:xfrm>
          <a:prstGeom prst="rect">
            <a:avLst/>
          </a:prstGeom>
          <a:noFill/>
        </p:spPr>
      </p:pic>
      <p:pic>
        <p:nvPicPr>
          <p:cNvPr id="7171" name="Picture 3" descr="C:\Users\Дмитрий\Desktop\Новая папка\20200426_162955.jpg"/>
          <p:cNvPicPr>
            <a:picLocks noChangeAspect="1" noChangeArrowheads="1"/>
          </p:cNvPicPr>
          <p:nvPr/>
        </p:nvPicPr>
        <p:blipFill>
          <a:blip r:embed="rId3" cstate="print"/>
          <a:srcRect t="13401" r="8742"/>
          <a:stretch>
            <a:fillRect/>
          </a:stretch>
        </p:blipFill>
        <p:spPr bwMode="auto">
          <a:xfrm rot="5400000">
            <a:off x="4232754" y="2472102"/>
            <a:ext cx="4206884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Медаль за взятие </a:t>
            </a:r>
            <a:r>
              <a:rPr lang="ru-RU" dirty="0" err="1" smtClean="0"/>
              <a:t>Кенинсберга</a:t>
            </a:r>
            <a:endParaRPr lang="ru-RU" dirty="0"/>
          </a:p>
        </p:txBody>
      </p:sp>
      <p:pic>
        <p:nvPicPr>
          <p:cNvPr id="8194" name="Picture 2" descr="C:\Users\Дмитрий\Desktop\Новая папка\20200426_163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35506" y="2680917"/>
            <a:ext cx="4480498" cy="2520280"/>
          </a:xfrm>
          <a:prstGeom prst="rect">
            <a:avLst/>
          </a:prstGeom>
          <a:noFill/>
        </p:spPr>
      </p:pic>
      <p:pic>
        <p:nvPicPr>
          <p:cNvPr id="8195" name="Picture 3" descr="C:\Users\Дмитрий\Desktop\Новая папка\20200426_163021.jpg"/>
          <p:cNvPicPr>
            <a:picLocks noChangeAspect="1" noChangeArrowheads="1"/>
          </p:cNvPicPr>
          <p:nvPr/>
        </p:nvPicPr>
        <p:blipFill>
          <a:blip r:embed="rId3" cstate="print"/>
          <a:srcRect l="11250" t="11429" r="8393"/>
          <a:stretch>
            <a:fillRect/>
          </a:stretch>
        </p:blipFill>
        <p:spPr bwMode="auto">
          <a:xfrm rot="5400000">
            <a:off x="4403594" y="2540514"/>
            <a:ext cx="4297252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Наградная книжка (по предыдущим наградам)</a:t>
            </a:r>
            <a:endParaRPr lang="ru-RU" dirty="0"/>
          </a:p>
        </p:txBody>
      </p:sp>
      <p:pic>
        <p:nvPicPr>
          <p:cNvPr id="9218" name="Picture 2" descr="C:\Users\Дмитрий\Desktop\Новая папка\20200426_163300.jpg"/>
          <p:cNvPicPr>
            <a:picLocks noChangeAspect="1" noChangeArrowheads="1"/>
          </p:cNvPicPr>
          <p:nvPr/>
        </p:nvPicPr>
        <p:blipFill>
          <a:blip r:embed="rId2" cstate="print"/>
          <a:srcRect l="34422" r="31157" b="2985"/>
          <a:stretch>
            <a:fillRect/>
          </a:stretch>
        </p:blipFill>
        <p:spPr bwMode="auto">
          <a:xfrm>
            <a:off x="899592" y="1772816"/>
            <a:ext cx="1728192" cy="2739817"/>
          </a:xfrm>
          <a:prstGeom prst="rect">
            <a:avLst/>
          </a:prstGeom>
          <a:noFill/>
        </p:spPr>
      </p:pic>
      <p:pic>
        <p:nvPicPr>
          <p:cNvPr id="9219" name="Picture 3" descr="C:\Users\Дмитрий\Desktop\Новая папка\20200426_16331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844824"/>
            <a:ext cx="3577731" cy="2448272"/>
          </a:xfrm>
          <a:prstGeom prst="rect">
            <a:avLst/>
          </a:prstGeom>
          <a:noFill/>
        </p:spPr>
      </p:pic>
      <p:pic>
        <p:nvPicPr>
          <p:cNvPr id="9220" name="Picture 4" descr="C:\Users\Дмитрий\Desktop\Новая папка\20200426_1633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933056"/>
            <a:ext cx="3600400" cy="26559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ЮБИЛЕЙНЫЕ МЕДАЛИ</a:t>
            </a:r>
            <a:endParaRPr lang="ru-RU" dirty="0"/>
          </a:p>
        </p:txBody>
      </p:sp>
      <p:pic>
        <p:nvPicPr>
          <p:cNvPr id="13314" name="Picture 2" descr="C:\Users\Дмитрий\Desktop\Новая папка\20200426_1627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634" r="26615"/>
          <a:stretch>
            <a:fillRect/>
          </a:stretch>
        </p:blipFill>
        <p:spPr bwMode="auto">
          <a:xfrm rot="5400000">
            <a:off x="1974442" y="1778087"/>
            <a:ext cx="496855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Наградные удостоверения</a:t>
            </a:r>
            <a:endParaRPr lang="ru-RU" dirty="0"/>
          </a:p>
        </p:txBody>
      </p:sp>
      <p:pic>
        <p:nvPicPr>
          <p:cNvPr id="10242" name="Picture 2" descr="C:\Users\Дмитрий\Desktop\Новая папка\20200426_1635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728" t="3814" r="21362" b="5499"/>
          <a:stretch>
            <a:fillRect/>
          </a:stretch>
        </p:blipFill>
        <p:spPr bwMode="auto">
          <a:xfrm>
            <a:off x="1115616" y="1340768"/>
            <a:ext cx="6912768" cy="51172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003232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ФРОНТОВЫЕ ФОТО (дед не только воевал, но и играл в оркестре)</a:t>
            </a:r>
            <a:endParaRPr lang="ru-RU" b="1" dirty="0"/>
          </a:p>
        </p:txBody>
      </p:sp>
      <p:pic>
        <p:nvPicPr>
          <p:cNvPr id="11266" name="Picture 2" descr="C:\Users\Дмитрий\Desktop\Новая папка\20200426_1647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358" r="15992"/>
          <a:stretch>
            <a:fillRect/>
          </a:stretch>
        </p:blipFill>
        <p:spPr bwMode="auto">
          <a:xfrm>
            <a:off x="323528" y="1412776"/>
            <a:ext cx="5709900" cy="4032448"/>
          </a:xfrm>
          <a:prstGeom prst="rect">
            <a:avLst/>
          </a:prstGeom>
          <a:noFill/>
        </p:spPr>
      </p:pic>
      <p:pic>
        <p:nvPicPr>
          <p:cNvPr id="11267" name="Picture 3" descr="C:\Users\Дмитрий\Desktop\Новая папка\20200426_1647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789040"/>
            <a:ext cx="4896544" cy="2754306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 flipH="1" flipV="1">
            <a:off x="6300192" y="4869160"/>
            <a:ext cx="432048" cy="216024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 flipV="1">
            <a:off x="2555776" y="3212976"/>
            <a:ext cx="432048" cy="216024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Дмитрий\Desktop\Новая папка\20200426_1648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148"/>
          <a:stretch>
            <a:fillRect/>
          </a:stretch>
        </p:blipFill>
        <p:spPr bwMode="auto">
          <a:xfrm>
            <a:off x="1043608" y="1700808"/>
            <a:ext cx="7551470" cy="4525963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 flipH="1" flipV="1">
            <a:off x="6084168" y="2708920"/>
            <a:ext cx="432048" cy="216024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Боевой товарищ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C:\Users\Дмитрий\Desktop\Новая папка\20200426_165310.jpg"/>
          <p:cNvPicPr>
            <a:picLocks noChangeAspect="1" noChangeArrowheads="1"/>
          </p:cNvPicPr>
          <p:nvPr/>
        </p:nvPicPr>
        <p:blipFill>
          <a:blip r:embed="rId2" cstate="print"/>
          <a:srcRect l="17607" t="6958" r="15075" b="5372"/>
          <a:stretch>
            <a:fillRect/>
          </a:stretch>
        </p:blipFill>
        <p:spPr bwMode="auto">
          <a:xfrm rot="5400000">
            <a:off x="-317009" y="1981305"/>
            <a:ext cx="5328592" cy="3903503"/>
          </a:xfrm>
          <a:prstGeom prst="rect">
            <a:avLst/>
          </a:prstGeom>
          <a:noFill/>
        </p:spPr>
      </p:pic>
      <p:pic>
        <p:nvPicPr>
          <p:cNvPr id="18435" name="Picture 3" descr="C:\Users\Дмитрий\Desktop\Новая папка\20200426_165321.jpg"/>
          <p:cNvPicPr>
            <a:picLocks noChangeAspect="1" noChangeArrowheads="1"/>
          </p:cNvPicPr>
          <p:nvPr/>
        </p:nvPicPr>
        <p:blipFill>
          <a:blip r:embed="rId3" cstate="print"/>
          <a:srcRect l="14643" t="3471" r="11163" b="6282"/>
          <a:stretch>
            <a:fillRect/>
          </a:stretch>
        </p:blipFill>
        <p:spPr bwMode="auto">
          <a:xfrm>
            <a:off x="4513332" y="2420888"/>
            <a:ext cx="4525426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060848" y="188640"/>
            <a:ext cx="8229600" cy="1143000"/>
          </a:xfrm>
        </p:spPr>
        <p:txBody>
          <a:bodyPr/>
          <a:lstStyle/>
          <a:p>
            <a:r>
              <a:rPr lang="ru-RU" dirty="0" smtClean="0"/>
              <a:t>Итог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 очень сильно горжусь своим прадедом. Он как и все участники войны, вместе со своими товарищами, вносил огромный вклад в победу, рискуя своей жизнью каждый день!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Гвардейский значок</a:t>
            </a:r>
            <a:endParaRPr lang="ru-RU" dirty="0"/>
          </a:p>
        </p:txBody>
      </p:sp>
      <p:pic>
        <p:nvPicPr>
          <p:cNvPr id="4098" name="Picture 2" descr="C:\Users\Дмитрий\Desktop\Новая папка\20200426_1630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268" t="12495" r="16771" b="3182"/>
          <a:stretch>
            <a:fillRect/>
          </a:stretch>
        </p:blipFill>
        <p:spPr bwMode="auto">
          <a:xfrm rot="5400000">
            <a:off x="1979712" y="2060849"/>
            <a:ext cx="4824537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Материалы с сайта</a:t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3600" dirty="0" err="1" smtClean="0"/>
              <a:t>память-народа.ру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3" name="Picture 3" descr="C:\Users\Дмитрий\Desktop\Новый рисунок (1)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8077114" cy="4543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Материалы с сайта</a:t>
            </a:r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96752"/>
            <a:ext cx="8892480" cy="5002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Подвиг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Дмитрий\Desktop\0000005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64904"/>
            <a:ext cx="8748464" cy="13082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КРАСНОАРМЕЙСКАЯ КНИЖКА</a:t>
            </a:r>
            <a:endParaRPr lang="ru-RU" dirty="0"/>
          </a:p>
        </p:txBody>
      </p:sp>
      <p:pic>
        <p:nvPicPr>
          <p:cNvPr id="1027" name="Picture 3" descr="C:\Users\Дмитрий\Desktop\Новая папка\20200426_1649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485" t="19724" r="12318" b="16636"/>
          <a:stretch>
            <a:fillRect/>
          </a:stretch>
        </p:blipFill>
        <p:spPr bwMode="auto">
          <a:xfrm>
            <a:off x="1547664" y="1556792"/>
            <a:ext cx="1656184" cy="2365977"/>
          </a:xfrm>
          <a:prstGeom prst="rect">
            <a:avLst/>
          </a:prstGeom>
          <a:noFill/>
        </p:spPr>
      </p:pic>
      <p:pic>
        <p:nvPicPr>
          <p:cNvPr id="1029" name="Picture 5" descr="C:\Users\Дмитрий\Desktop\Новая папка\20200426_165013.jpg"/>
          <p:cNvPicPr>
            <a:picLocks noChangeAspect="1" noChangeArrowheads="1"/>
          </p:cNvPicPr>
          <p:nvPr/>
        </p:nvPicPr>
        <p:blipFill>
          <a:blip r:embed="rId3" cstate="print"/>
          <a:srcRect l="13816" t="3509" r="9210" b="3509"/>
          <a:stretch>
            <a:fillRect/>
          </a:stretch>
        </p:blipFill>
        <p:spPr bwMode="auto">
          <a:xfrm>
            <a:off x="4788024" y="1556792"/>
            <a:ext cx="3744416" cy="2544283"/>
          </a:xfrm>
          <a:prstGeom prst="rect">
            <a:avLst/>
          </a:prstGeom>
          <a:noFill/>
        </p:spPr>
      </p:pic>
      <p:pic>
        <p:nvPicPr>
          <p:cNvPr id="1030" name="Picture 6" descr="C:\Users\Дмитрий\Desktop\Новая папка\20200426_165024.jpg"/>
          <p:cNvPicPr>
            <a:picLocks noChangeAspect="1" noChangeArrowheads="1"/>
          </p:cNvPicPr>
          <p:nvPr/>
        </p:nvPicPr>
        <p:blipFill>
          <a:blip r:embed="rId4" cstate="print"/>
          <a:srcRect l="13528" t="2532" r="10285" b="2532"/>
          <a:stretch>
            <a:fillRect/>
          </a:stretch>
        </p:blipFill>
        <p:spPr bwMode="auto">
          <a:xfrm>
            <a:off x="539552" y="4221088"/>
            <a:ext cx="3390137" cy="2376264"/>
          </a:xfrm>
          <a:prstGeom prst="rect">
            <a:avLst/>
          </a:prstGeom>
          <a:noFill/>
        </p:spPr>
      </p:pic>
      <p:pic>
        <p:nvPicPr>
          <p:cNvPr id="1031" name="Picture 7" descr="C:\Users\Дмитрий\Desktop\Новая папка\20200426_165039.jpg"/>
          <p:cNvPicPr>
            <a:picLocks noChangeAspect="1" noChangeArrowheads="1"/>
          </p:cNvPicPr>
          <p:nvPr/>
        </p:nvPicPr>
        <p:blipFill>
          <a:blip r:embed="rId5" cstate="print"/>
          <a:srcRect l="9221" r="9631"/>
          <a:stretch>
            <a:fillRect/>
          </a:stretch>
        </p:blipFill>
        <p:spPr bwMode="auto">
          <a:xfrm>
            <a:off x="5076056" y="4221088"/>
            <a:ext cx="3528392" cy="2445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Дмитрий\Desktop\Новая папка\20200426_165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3819985" cy="2664296"/>
          </a:xfrm>
          <a:prstGeom prst="rect">
            <a:avLst/>
          </a:prstGeom>
          <a:noFill/>
        </p:spPr>
      </p:pic>
      <p:pic>
        <p:nvPicPr>
          <p:cNvPr id="2051" name="Picture 3" descr="C:\Users\Дмитрий\Desktop\Новая папка\20200426_16510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76672"/>
            <a:ext cx="3672408" cy="2560078"/>
          </a:xfrm>
          <a:prstGeom prst="rect">
            <a:avLst/>
          </a:prstGeom>
          <a:noFill/>
        </p:spPr>
      </p:pic>
      <p:pic>
        <p:nvPicPr>
          <p:cNvPr id="2052" name="Picture 4" descr="C:\Users\Дмитрий\Desktop\Новая папка\20200426_1651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284984"/>
            <a:ext cx="4032448" cy="2802601"/>
          </a:xfrm>
          <a:prstGeom prst="rect">
            <a:avLst/>
          </a:prstGeom>
          <a:noFill/>
        </p:spPr>
      </p:pic>
      <p:pic>
        <p:nvPicPr>
          <p:cNvPr id="2053" name="Picture 5" descr="C:\Users\Дмитрий\Desktop\Новая папка\20200426_1651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356992"/>
            <a:ext cx="3985210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Дмитрий\Desktop\Новая папка\20200426_1651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348880"/>
            <a:ext cx="3816424" cy="2645752"/>
          </a:xfrm>
          <a:prstGeom prst="rect">
            <a:avLst/>
          </a:prstGeom>
          <a:noFill/>
        </p:spPr>
      </p:pic>
      <p:pic>
        <p:nvPicPr>
          <p:cNvPr id="3075" name="Picture 3" descr="C:\Users\Дмитрий\Desktop\Новая папка\20200426_1652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420888"/>
            <a:ext cx="3672408" cy="254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Медаль за Отвагу</a:t>
            </a:r>
            <a:endParaRPr lang="ru-RU" dirty="0"/>
          </a:p>
        </p:txBody>
      </p:sp>
      <p:pic>
        <p:nvPicPr>
          <p:cNvPr id="5122" name="Picture 2" descr="C:\Users\Дмитрий\Desktop\Новая папка\20200426_1628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074" t="13068" r="8693" b="10128"/>
          <a:stretch>
            <a:fillRect/>
          </a:stretch>
        </p:blipFill>
        <p:spPr bwMode="auto">
          <a:xfrm rot="5400000">
            <a:off x="138364" y="2606052"/>
            <a:ext cx="4546792" cy="2448272"/>
          </a:xfrm>
          <a:prstGeom prst="rect">
            <a:avLst/>
          </a:prstGeom>
          <a:noFill/>
        </p:spPr>
      </p:pic>
      <p:pic>
        <p:nvPicPr>
          <p:cNvPr id="5123" name="Picture 3" descr="C:\Users\Дмитрий\Desktop\Новая папка\20200426_1628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171912" y="2604952"/>
            <a:ext cx="4462407" cy="2510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100</Words>
  <Application>Microsoft Office PowerPoint</Application>
  <PresentationFormat>Экран (4:3)</PresentationFormat>
  <Paragraphs>20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Ногаев Халид Гофарович(02.12.1918г.р.)</vt:lpstr>
      <vt:lpstr>Гвардейский значок</vt:lpstr>
      <vt:lpstr>Материалы с сайта  память-народа.ру</vt:lpstr>
      <vt:lpstr>Материалы с сайта</vt:lpstr>
      <vt:lpstr>Подвиг</vt:lpstr>
      <vt:lpstr>КРАСНОАРМЕЙСКАЯ КНИЖКА</vt:lpstr>
      <vt:lpstr>Слайд 7</vt:lpstr>
      <vt:lpstr>Слайд 8</vt:lpstr>
      <vt:lpstr>Медаль за Отвагу</vt:lpstr>
      <vt:lpstr>Медаль за Отвагу</vt:lpstr>
      <vt:lpstr>Медаль за Отвагу</vt:lpstr>
      <vt:lpstr>Медаль за взятие Кенинсберга</vt:lpstr>
      <vt:lpstr>Наградная книжка (по предыдущим наградам)</vt:lpstr>
      <vt:lpstr>ЮБИЛЕЙНЫЕ МЕДАЛИ</vt:lpstr>
      <vt:lpstr>Наградные удостоверения</vt:lpstr>
      <vt:lpstr>ФРОНТОВЫЕ ФОТО (дед не только воевал, но и играл в оркестре)</vt:lpstr>
      <vt:lpstr>Слайд 17</vt:lpstr>
      <vt:lpstr>Боевой товарищ</vt:lpstr>
      <vt:lpstr>Итог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</dc:creator>
  <cp:lastModifiedBy>Дмитрий</cp:lastModifiedBy>
  <cp:revision>8</cp:revision>
  <dcterms:created xsi:type="dcterms:W3CDTF">2020-04-26T16:35:12Z</dcterms:created>
  <dcterms:modified xsi:type="dcterms:W3CDTF">2020-04-26T18:05:24Z</dcterms:modified>
</cp:coreProperties>
</file>