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60" r:id="rId6"/>
    <p:sldId id="261" r:id="rId7"/>
    <p:sldId id="268" r:id="rId8"/>
    <p:sldId id="267" r:id="rId9"/>
    <p:sldId id="265" r:id="rId10"/>
    <p:sldId id="269" r:id="rId11"/>
    <p:sldId id="272" r:id="rId12"/>
    <p:sldId id="270" r:id="rId13"/>
    <p:sldId id="271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3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3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1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6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0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68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9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4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38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3F31D-C4B2-428A-AF8E-3B84D7EC9BDE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7C48-BAC4-4BC2-99A8-1D0AD5935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2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4157" y="0"/>
            <a:ext cx="3309843" cy="6858000"/>
          </a:xfrm>
        </p:spPr>
        <p:txBody>
          <a:bodyPr>
            <a:normAutofit/>
          </a:bodyPr>
          <a:lstStyle/>
          <a:p>
            <a:endParaRPr lang="ru-RU" sz="4000" dirty="0" smtClean="0">
              <a:solidFill>
                <a:schemeClr val="tx1"/>
              </a:solidFill>
            </a:endParaRPr>
          </a:p>
          <a:p>
            <a:r>
              <a:rPr lang="ru-RU" sz="4000" i="1" dirty="0" smtClean="0">
                <a:solidFill>
                  <a:schemeClr val="tx1"/>
                </a:solidFill>
              </a:rPr>
              <a:t>Я хочу рассказать о семье моего прадедушки </a:t>
            </a:r>
          </a:p>
          <a:p>
            <a:r>
              <a:rPr lang="ru-RU" sz="4000" b="1" i="1" dirty="0" err="1" smtClean="0">
                <a:solidFill>
                  <a:schemeClr val="tx1"/>
                </a:solidFill>
              </a:rPr>
              <a:t>Шагунова</a:t>
            </a:r>
            <a:r>
              <a:rPr lang="ru-RU" sz="4000" b="1" i="1" dirty="0" smtClean="0">
                <a:solidFill>
                  <a:schemeClr val="tx1"/>
                </a:solidFill>
              </a:rPr>
              <a:t> Николая</a:t>
            </a:r>
            <a:r>
              <a:rPr lang="en-US" sz="4000" b="1" i="1" dirty="0" smtClean="0">
                <a:solidFill>
                  <a:schemeClr val="tx1"/>
                </a:solidFill>
              </a:rPr>
              <a:t> </a:t>
            </a:r>
            <a:r>
              <a:rPr lang="ru-RU" sz="4000" b="1" i="1" dirty="0" err="1" smtClean="0">
                <a:solidFill>
                  <a:schemeClr val="tx1"/>
                </a:solidFill>
              </a:rPr>
              <a:t>Дмитрие</a:t>
            </a:r>
            <a:r>
              <a:rPr lang="en-US" sz="4000" b="1" i="1" dirty="0" smtClean="0">
                <a:solidFill>
                  <a:schemeClr val="tx1"/>
                </a:solidFill>
              </a:rPr>
              <a:t> -</a:t>
            </a:r>
            <a:r>
              <a:rPr lang="ru-RU" sz="4000" b="1" i="1" dirty="0" err="1" smtClean="0">
                <a:solidFill>
                  <a:schemeClr val="tx1"/>
                </a:solidFill>
              </a:rPr>
              <a:t>вича</a:t>
            </a:r>
            <a:r>
              <a:rPr lang="ru-RU" sz="4000" b="1" i="1" dirty="0" smtClean="0">
                <a:solidFill>
                  <a:schemeClr val="tx1"/>
                </a:solidFill>
              </a:rPr>
              <a:t>.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726653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148064" cy="378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75" y="3356992"/>
            <a:ext cx="5170739" cy="35010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332656"/>
            <a:ext cx="374441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Познакомившись с прадедушкой во время его отпуска, прабабушка переписывалась с ним когда он уехал в часть. А в 1950 году Николай Дмитриевич, приехав в очередной отпуск, привёз с собой готовые документы (пропуск и разрешение), чтобы забрать Аллу Ивановну с собой в часть, как законную супругу. 22 июля 1950 года они зарегистрировались и получили свидетельство о браке, </a:t>
            </a:r>
            <a:r>
              <a:rPr lang="ru-RU" smtClean="0"/>
              <a:t>а 23-го </a:t>
            </a:r>
            <a:r>
              <a:rPr lang="ru-RU" dirty="0" smtClean="0"/>
              <a:t>сыграли свадьбу. Когда отпуск у молодожёна закончился, с ним в гарнизон отправилась и молодая супруга.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С 1950 по 1961 год они рука об руку колесили по гарнизонам востока. Потом вернулись в Вичугу и поселились в доме, в котором много позже в 1976 году родилась моя мама.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63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13"/>
            <a:ext cx="4716016" cy="33371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2731" y="110004"/>
            <a:ext cx="359541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            В этом же доме 5 июня 1951 года родился мой </a:t>
            </a:r>
            <a:r>
              <a:rPr lang="ru-RU" sz="1400" dirty="0"/>
              <a:t>дедушка </a:t>
            </a:r>
            <a:r>
              <a:rPr lang="ru-RU" sz="1400" b="1" dirty="0" err="1" smtClean="0"/>
              <a:t>Шагунов</a:t>
            </a:r>
            <a:r>
              <a:rPr lang="ru-RU" sz="1400" b="1" dirty="0" smtClean="0"/>
              <a:t> Владимир Николаевич </a:t>
            </a:r>
            <a:r>
              <a:rPr lang="ru-RU" sz="1400" dirty="0" smtClean="0"/>
              <a:t>(на фото в центре</a:t>
            </a:r>
            <a:r>
              <a:rPr lang="ru-RU" sz="1400" dirty="0" smtClean="0"/>
              <a:t>). </a:t>
            </a:r>
          </a:p>
          <a:p>
            <a:pPr algn="just"/>
            <a:r>
              <a:rPr lang="ru-RU" sz="1400" dirty="0" smtClean="0"/>
              <a:t>             Он рос активным ребёнком. Успевал хорошо учится в двух школах: общеобразовательной и музыкальной, помогал родителям по хозяйству, интересовался техникой. Этот интерес привёл моего дедушку в секцию мотоспорта при Ивановском меланжевом комбинате.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    Занятия в </a:t>
            </a:r>
            <a:r>
              <a:rPr lang="ru-RU" sz="1400" dirty="0" err="1" smtClean="0"/>
              <a:t>мотосекции</a:t>
            </a:r>
            <a:r>
              <a:rPr lang="ru-RU" sz="1400" dirty="0" smtClean="0"/>
              <a:t> поспособствовали тому, что, при распределении в армию в 1970 году, он попал в мотоциклетный взвод  прифронтовой глубинной разведки. Танковый батальон, в составе которого находился дедушкин взвод , входил в Южную группу войск СССР и дислоцировался на территории Венгрии.</a:t>
            </a:r>
          </a:p>
          <a:p>
            <a:pPr algn="just"/>
            <a:r>
              <a:rPr lang="ru-RU" sz="1400" dirty="0" smtClean="0"/>
              <a:t>            После армии Владимир Николаевич поступил в Ивановский энергетический институт на специальность инженера-электрика. При институте была организована секция мотоспорта. Попав в неё, дедушка стал активным участником всех областных соревнований, не забывая при этом уделять внимание учёбе. Именно здесь он получил звание «Мастера спорта» и стал двукратным чемпионом Ивановской области в гонках по бездорожью.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7825"/>
            <a:ext cx="2482153" cy="34390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044" y="3379861"/>
            <a:ext cx="2967037" cy="343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67944" y="103321"/>
            <a:ext cx="496855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Когда </a:t>
            </a:r>
            <a:r>
              <a:rPr lang="ru-RU" dirty="0"/>
              <a:t>учёба в институте подошла к концу, нужно было сделать выбор: идти работать по распределению или продолжить карьеру в спорте. Дедушка решил ехать по распределению, тем более что распределили его на Оскольский электрометаллургический комбинат. Это был первый </a:t>
            </a:r>
            <a:r>
              <a:rPr lang="ru-RU" dirty="0" smtClean="0"/>
              <a:t>металлургический комбинат </a:t>
            </a:r>
            <a:r>
              <a:rPr lang="ru-RU" dirty="0"/>
              <a:t>в СССР , работающий на базе процесса прямого восстановления </a:t>
            </a:r>
            <a:r>
              <a:rPr lang="ru-RU" dirty="0" smtClean="0"/>
              <a:t>железа. Работа обещала быть интересной!</a:t>
            </a:r>
          </a:p>
          <a:p>
            <a:r>
              <a:rPr lang="ru-RU" dirty="0" smtClean="0"/>
              <a:t>            В 1975 году Владимир Николаевич женился </a:t>
            </a:r>
            <a:r>
              <a:rPr lang="ru-RU" dirty="0"/>
              <a:t>на </a:t>
            </a:r>
            <a:r>
              <a:rPr lang="ru-RU" dirty="0" smtClean="0"/>
              <a:t>своей однокласснице - </a:t>
            </a:r>
            <a:r>
              <a:rPr lang="ru-RU" dirty="0"/>
              <a:t>Шагиной </a:t>
            </a:r>
            <a:r>
              <a:rPr lang="ru-RU" dirty="0" err="1"/>
              <a:t>Милице</a:t>
            </a:r>
            <a:r>
              <a:rPr lang="ru-RU" dirty="0"/>
              <a:t> </a:t>
            </a:r>
            <a:r>
              <a:rPr lang="ru-RU" dirty="0" smtClean="0"/>
              <a:t>Николаевне. 12 июля 1976 года в Вичуге у них родился первенец – </a:t>
            </a:r>
            <a:r>
              <a:rPr lang="ru-RU" dirty="0" err="1" smtClean="0"/>
              <a:t>Шагунова</a:t>
            </a:r>
            <a:r>
              <a:rPr lang="ru-RU" dirty="0" smtClean="0"/>
              <a:t> Мария Владимировна (моя мама). Спустя три года семья перебралась в Старый Оскол, на место работы дедушки. Откуда, впоследствии, мама уехала в Белгород. </a:t>
            </a:r>
          </a:p>
          <a:p>
            <a:r>
              <a:rPr lang="ru-RU" dirty="0"/>
              <a:t>             </a:t>
            </a:r>
            <a:r>
              <a:rPr lang="ru-RU" dirty="0" smtClean="0"/>
              <a:t>В 1993 году Мария Владимировна поступила Белгородский </a:t>
            </a:r>
            <a:r>
              <a:rPr lang="ru-RU" dirty="0"/>
              <a:t>государственный технологический институт строительных </a:t>
            </a:r>
            <a:r>
              <a:rPr lang="ru-RU" dirty="0" smtClean="0"/>
              <a:t>материалов, где познакомилась с моим папой </a:t>
            </a:r>
            <a:r>
              <a:rPr lang="ru-RU" dirty="0" err="1" smtClean="0"/>
              <a:t>Ауловым</a:t>
            </a:r>
            <a:r>
              <a:rPr lang="ru-RU" dirty="0" smtClean="0"/>
              <a:t> Вячеславом Григорьевичем. 8 декабря 2003 года у них родилась я.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9" y="3395691"/>
            <a:ext cx="3738197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651"/>
            <a:ext cx="3738197" cy="338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1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404664"/>
            <a:ext cx="5482952" cy="57214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 smtClean="0"/>
              <a:t>	На этой фотографии отец моего прадедушки  - </a:t>
            </a:r>
            <a:r>
              <a:rPr lang="ru-RU" sz="1400" b="1" dirty="0" smtClean="0"/>
              <a:t>Дмитрий Иванович </a:t>
            </a:r>
            <a:r>
              <a:rPr lang="ru-RU" sz="1400" b="1" dirty="0" err="1" smtClean="0"/>
              <a:t>Шагунов</a:t>
            </a:r>
            <a:r>
              <a:rPr lang="ru-RU" sz="1400" b="1" dirty="0" smtClean="0"/>
              <a:t> </a:t>
            </a:r>
            <a:r>
              <a:rPr lang="ru-RU" sz="1400" dirty="0" smtClean="0"/>
              <a:t>со своими родителями Иваном Дмитриевичем (1862 г.р.) и Марией Ивановной (1864 г. р.) . 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Они поженились 1881 году в деревне </a:t>
            </a:r>
            <a:r>
              <a:rPr lang="ru-RU" sz="1400" dirty="0" err="1" smtClean="0"/>
              <a:t>Ведрово</a:t>
            </a:r>
            <a:r>
              <a:rPr lang="ru-RU" sz="1400" dirty="0" smtClean="0"/>
              <a:t>, </a:t>
            </a:r>
            <a:r>
              <a:rPr lang="ru-RU" sz="1400" dirty="0" err="1" smtClean="0"/>
              <a:t>Болотновского</a:t>
            </a:r>
            <a:r>
              <a:rPr lang="ru-RU" sz="1400" dirty="0" smtClean="0"/>
              <a:t> сельсовета, Родниковского района, Ивановской области и занимались единоличным, натуральным сельским хозяйством. </a:t>
            </a:r>
            <a:r>
              <a:rPr lang="ru-RU" sz="1400" u="sng" dirty="0" smtClean="0"/>
              <a:t>Считались середняками</a:t>
            </a:r>
            <a:r>
              <a:rPr lang="ru-RU" sz="1400" dirty="0" smtClean="0"/>
              <a:t>. Хозяйство было большое. Вместе с родителями работали все шестеро детей: два сына (Василий и Дмитрий) и четыре дочери (Татьяна, Павлина, Ираида и Александра). 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b="1" dirty="0" smtClean="0"/>
              <a:t>Иван Дмитриевич </a:t>
            </a:r>
            <a:r>
              <a:rPr lang="ru-RU" sz="1400" dirty="0" smtClean="0"/>
              <a:t>был предприимчивым и деловым человеком. После окончания сельскохозяйственных работ, он уезжал подрабатывать в Сибирь. Он был отличным овчинником – хорошо выделывал овчины и кожи других животных . Этому ремеслу он обучил своих сыновей, а дочери выучились шить тулупы по заказу и на продажу.  Со временем получившаяся мастерская стала называться заводом. </a:t>
            </a:r>
            <a:r>
              <a:rPr lang="ru-RU" sz="1400" u="sng" dirty="0" smtClean="0"/>
              <a:t>Семья перешла в разряд ремесленников</a:t>
            </a:r>
            <a:r>
              <a:rPr lang="ru-RU" sz="1400" dirty="0" smtClean="0"/>
              <a:t>. 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b="1" dirty="0" smtClean="0"/>
              <a:t>Мария Ивановна </a:t>
            </a:r>
            <a:r>
              <a:rPr lang="ru-RU" sz="1400" dirty="0" smtClean="0"/>
              <a:t>была хорошей хозяйкой, помогала вести хозяйство и содержала детей в строгости. Она была добрая, внимательная, скромная, великодушная, гостеприимная, трудолюбивая. Свои качества умело передавала детям. Верила в Бога.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В последние годы своей жизни заболела туберкулезом. Знала, что умрёт. Уединилась, боялась заразить детей. Молилась, прося Бога помочь детям. Умерла в 1922 году, на 58 году жизни. Муж пережил её на два года. Он умер зимой 1924 года от воспаления легких, на 62 году жизни. Оба похоронены на кладбище села </a:t>
            </a:r>
            <a:r>
              <a:rPr lang="ru-RU" sz="1400" dirty="0" err="1" smtClean="0"/>
              <a:t>Болотнова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4" y="620688"/>
            <a:ext cx="29523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7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0967" y="357179"/>
            <a:ext cx="3375529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	Папа моего прадедушки </a:t>
            </a:r>
            <a:r>
              <a:rPr lang="ru-RU" sz="1400" b="1" dirty="0" smtClean="0"/>
              <a:t>Дмитрий Иванович </a:t>
            </a:r>
            <a:r>
              <a:rPr lang="ru-RU" sz="1400" b="1" dirty="0" err="1" smtClean="0"/>
              <a:t>Шагунов</a:t>
            </a:r>
            <a:r>
              <a:rPr lang="ru-RU" sz="1400" b="1" dirty="0" smtClean="0"/>
              <a:t> </a:t>
            </a:r>
            <a:r>
              <a:rPr lang="ru-RU" sz="1400" dirty="0" smtClean="0"/>
              <a:t>был младшим ребёнком в этой многодетной семье. Он родился 22 февраля 1902 года. 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На момент смерти матери Дмитрию Ивановичу было 20 лет и он активно помогал отцу и брату в семейном хозяйстве и на овчинном заводе. Умело и </a:t>
            </a:r>
            <a:r>
              <a:rPr lang="ru-RU" sz="1400" dirty="0" err="1" smtClean="0"/>
              <a:t>скурпулёзно</a:t>
            </a:r>
            <a:r>
              <a:rPr lang="ru-RU" sz="1400" dirty="0" smtClean="0"/>
              <a:t> выделывал овчину и кожу. Впоследствии он обучил </a:t>
            </a:r>
            <a:r>
              <a:rPr lang="ru-RU" sz="1400" dirty="0"/>
              <a:t>этому ремеслу своего сына Николая (моего прадедушку). Моя мама рассказала мне, что когда она поступила в институт мой прадедушка подарил ей полушубок из нутрий, которых он вырастил и выделал лично. </a:t>
            </a:r>
            <a:endParaRPr lang="ru-RU" sz="1400" dirty="0" smtClean="0"/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После смерти матери, в ноябре 1922 года, Дмитрий Иванович женился на Лидии Ивановне Катиной, девушке из соседней деревни </a:t>
            </a:r>
            <a:r>
              <a:rPr lang="ru-RU" sz="1400" dirty="0" err="1" smtClean="0"/>
              <a:t>Поддубново</a:t>
            </a:r>
            <a:r>
              <a:rPr lang="ru-RU" sz="1400" dirty="0" smtClean="0"/>
              <a:t>. А ещё через год , 12 декабря 1923 года, у него родился первенец - сын Николай.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Умер Дмитрий Иванович 25 июля 1974 года, ровно за два года до рождения своей первой правнучки – моей мамы.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60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6946" y="744492"/>
            <a:ext cx="3217054" cy="53441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 smtClean="0"/>
              <a:t>	Мама моего прадедушки, </a:t>
            </a:r>
            <a:r>
              <a:rPr lang="ru-RU" sz="1400" b="1" dirty="0" smtClean="0"/>
              <a:t>Лидия Ивановна Катина </a:t>
            </a:r>
            <a:r>
              <a:rPr lang="ru-RU" sz="1400" dirty="0" smtClean="0"/>
              <a:t>(</a:t>
            </a:r>
            <a:r>
              <a:rPr lang="ru-RU" sz="1400" dirty="0" err="1" smtClean="0"/>
              <a:t>Шагунова</a:t>
            </a:r>
            <a:r>
              <a:rPr lang="ru-RU" sz="1400" dirty="0" smtClean="0"/>
              <a:t>), родилась 19 марта 1905 года в деревне </a:t>
            </a:r>
            <a:r>
              <a:rPr lang="ru-RU" sz="1400" dirty="0" err="1" smtClean="0"/>
              <a:t>Поддубово</a:t>
            </a:r>
            <a:r>
              <a:rPr lang="ru-RU" sz="1400" dirty="0" smtClean="0"/>
              <a:t>, </a:t>
            </a:r>
            <a:r>
              <a:rPr lang="ru-RU" sz="1400" dirty="0" err="1" smtClean="0"/>
              <a:t>Болотновского</a:t>
            </a:r>
            <a:r>
              <a:rPr lang="ru-RU" sz="1400" dirty="0" smtClean="0"/>
              <a:t> сельского совета, </a:t>
            </a:r>
            <a:r>
              <a:rPr lang="ru-RU" sz="1400" dirty="0" err="1" smtClean="0"/>
              <a:t>Луховского</a:t>
            </a:r>
            <a:r>
              <a:rPr lang="ru-RU" sz="1400" dirty="0" smtClean="0"/>
              <a:t> района, Ивановской области. 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Она была первым ребёнком в семье. Потом родились шесть братьев и две сестры. Старшей дочери приходилось много помогать родителям по хозяйству и в воспитании младших детей.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Всю свою жизнь мама моего прадедушки проработала в торговле. Параллельно вела семейное и садово-огородническое хозяйство. Воспитывала сначала братьев и сестёр, потом четверых своих сыновей, потом внуков и правнуков.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Умерла Лидия Ивановна</a:t>
            </a:r>
            <a:r>
              <a:rPr lang="en-US" sz="1400" dirty="0" smtClean="0"/>
              <a:t> </a:t>
            </a:r>
          </a:p>
          <a:p>
            <a:pPr marL="0" indent="0" algn="just">
              <a:buNone/>
            </a:pPr>
            <a:r>
              <a:rPr lang="ru-RU" sz="1400" dirty="0" smtClean="0"/>
              <a:t>5 ноября 1980 года во сне, пережив своего мужа на 6 лет.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63"/>
            <a:ext cx="5926946" cy="677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7608" y="0"/>
            <a:ext cx="3816392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 smtClean="0"/>
              <a:t>	Мой прадедушка </a:t>
            </a:r>
            <a:r>
              <a:rPr lang="ru-RU" sz="1400" b="1" dirty="0" smtClean="0"/>
              <a:t>Николай Дмитриевич </a:t>
            </a:r>
            <a:r>
              <a:rPr lang="ru-RU" sz="1400" b="1" dirty="0" err="1" smtClean="0"/>
              <a:t>Шагунов</a:t>
            </a:r>
            <a:r>
              <a:rPr lang="ru-RU" sz="1400" dirty="0" smtClean="0"/>
              <a:t> родился в деревне </a:t>
            </a:r>
            <a:r>
              <a:rPr lang="ru-RU" sz="1400" dirty="0" err="1" smtClean="0"/>
              <a:t>Ведрово</a:t>
            </a:r>
            <a:r>
              <a:rPr lang="ru-RU" sz="1400" dirty="0" smtClean="0"/>
              <a:t>, </a:t>
            </a:r>
            <a:r>
              <a:rPr lang="ru-RU" sz="1400" dirty="0" err="1" smtClean="0"/>
              <a:t>Болотновского</a:t>
            </a:r>
            <a:r>
              <a:rPr lang="ru-RU" sz="1400" dirty="0" smtClean="0"/>
              <a:t> сельсовета</a:t>
            </a:r>
            <a:r>
              <a:rPr lang="ru-RU" sz="1400" dirty="0"/>
              <a:t>, Родниковского района, Ивановской </a:t>
            </a:r>
            <a:r>
              <a:rPr lang="ru-RU" sz="1400" dirty="0" smtClean="0"/>
              <a:t>области, 12 декабря 1923 года. Он был старшим ребёнком в семье. Позднее семья переехала в город Вичугу Ивановской области.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В этом городе был аэроклуб, в который с интересом поступил мой прадедушка.  В </a:t>
            </a:r>
            <a:r>
              <a:rPr lang="ru-RU" sz="1400" dirty="0" err="1" smtClean="0"/>
              <a:t>Вичужском</a:t>
            </a:r>
            <a:r>
              <a:rPr lang="ru-RU" sz="1400" dirty="0" smtClean="0"/>
              <a:t> аэроклубе Николай Дмитриевич совершил свои первые вылеты на учебных самолётах и первые прыжки с парашютом. Занятия в клубе не были помехой для учёбы. Прадедушка хорошо учился, помогал родителям по хозяйству и следил за тремя младшими братьями. После окончания 10 класса поступил в </a:t>
            </a:r>
            <a:r>
              <a:rPr lang="ru-RU" sz="1400" u="sng" dirty="0" smtClean="0"/>
              <a:t>военное авиационное училище</a:t>
            </a:r>
            <a:r>
              <a:rPr lang="ru-RU" sz="1400" dirty="0" smtClean="0"/>
              <a:t>, город </a:t>
            </a:r>
            <a:r>
              <a:rPr lang="ru-RU" sz="1400" dirty="0" err="1" smtClean="0"/>
              <a:t>Поставы</a:t>
            </a:r>
            <a:r>
              <a:rPr lang="ru-RU" sz="1400" dirty="0" smtClean="0"/>
              <a:t>, Белорусской ССР.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Когда в 1941 году началась Великая Отечественная война, училище эвакуировали в г. Чкаловск (ныне Оренбург). Добирались до эвакуации очень тяжело: и пешком, и на попутках, и по железной дороге. Прибыв на место, обучаться стали с ещё большим рвением. Все хотели по окончании попасть на фронт, защищать Родину. </a:t>
            </a:r>
          </a:p>
          <a:p>
            <a:pPr marL="0" indent="0" algn="just">
              <a:buNone/>
            </a:pPr>
            <a:r>
              <a:rPr lang="ru-RU" sz="1400" dirty="0"/>
              <a:t>	</a:t>
            </a:r>
            <a:r>
              <a:rPr lang="ru-RU" sz="1400" dirty="0" smtClean="0"/>
              <a:t>Николай Дмитриевич окончил училище в 1943 году и сразу ушёл на фронт. Участвовал в воздушных боях по освобождению Варшавы, Кенигсберга, Будапешта, Праги. Лично сбил 2 немецких самолёта и 3 самолёта сбил лётчик, идущий под прикрытием </a:t>
            </a:r>
            <a:r>
              <a:rPr lang="ru-RU" sz="1400" dirty="0"/>
              <a:t>прадедушки. Сам прадедушка </a:t>
            </a:r>
            <a:r>
              <a:rPr lang="ru-RU" sz="1400" u="sng" dirty="0"/>
              <a:t>был сбит в 1944 году в Румынии</a:t>
            </a:r>
            <a:r>
              <a:rPr lang="ru-RU" sz="1400" dirty="0"/>
              <a:t>.</a:t>
            </a:r>
            <a:endParaRPr lang="ru-RU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" y="0"/>
            <a:ext cx="531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9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6865" y="620688"/>
            <a:ext cx="2397135" cy="54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200" dirty="0" smtClean="0"/>
              <a:t>               Самолёт загорелся в воздухе. Николай Дмитриевич с трудом дотянул до своей территории и упал в поле в пограничной зоне. Последнее, что он увидел перед тем как потерял сознание было то, что с одной стороны бежали немцы с собаками, а с другой свои.</a:t>
            </a:r>
          </a:p>
          <a:p>
            <a:pPr marL="0" indent="0" algn="just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Очнулся прадедушка в госпитале через 4 месяца. Когда он очнулся и открыл глаза, вся палата закричала: «Лётчик очнулся!!! Лётчик в себя пришёл!!!» Прибежали доктора, которые уже не надеялись на благополучный исход, и лечение продолжалось ещё довольно долго. Летать после выписки прадедушке запретили!</a:t>
            </a:r>
          </a:p>
          <a:p>
            <a:pPr marL="0" indent="0" algn="just">
              <a:buNone/>
            </a:pPr>
            <a:r>
              <a:rPr lang="ru-RU" sz="1200" dirty="0" smtClean="0"/>
              <a:t>               Пока шёл на поправку, Николай Дмитриевич наводил справки о своём пулемётчике. Однако, ничего узнать не удалось. Прадедушка очень сокрушался всегда по этому поводу.</a:t>
            </a:r>
          </a:p>
          <a:p>
            <a:pPr marL="0" indent="0" algn="just">
              <a:buNone/>
            </a:pPr>
            <a:r>
              <a:rPr lang="ru-RU" sz="1200" dirty="0"/>
              <a:t> </a:t>
            </a:r>
            <a:r>
              <a:rPr lang="ru-RU" sz="1200" dirty="0" smtClean="0"/>
              <a:t>              После госпиталя Николай Дмитриевич был направлен в свой авиационный полк. Место </a:t>
            </a:r>
            <a:r>
              <a:rPr lang="ru-RU" sz="1200" dirty="0" err="1" smtClean="0"/>
              <a:t>дислакации</a:t>
            </a:r>
            <a:r>
              <a:rPr lang="ru-RU" sz="1200" dirty="0"/>
              <a:t> </a:t>
            </a:r>
            <a:r>
              <a:rPr lang="ru-RU" sz="1200" dirty="0" smtClean="0"/>
              <a:t>– Япония.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" y="620688"/>
            <a:ext cx="6746427" cy="52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" y="434214"/>
            <a:ext cx="6511020" cy="61016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6216" y="230301"/>
            <a:ext cx="2618751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       </a:t>
            </a:r>
            <a:r>
              <a:rPr lang="ru-RU" sz="1300" dirty="0" smtClean="0"/>
              <a:t>После окончания ВОВ прадедушка воевал в Китае с Японцами, в Северной Корее с Американцами. Был заместителем начальника штаба. Часть постоянно бомбили. Однажды при налёте чудом остался жив, упав в канаву. Осколки пролетели в сантиметре от головы.</a:t>
            </a:r>
          </a:p>
          <a:p>
            <a:pPr algn="just"/>
            <a:r>
              <a:rPr lang="ru-RU" sz="1300" dirty="0"/>
              <a:t> </a:t>
            </a:r>
            <a:r>
              <a:rPr lang="ru-RU" sz="1300" dirty="0" smtClean="0"/>
              <a:t>              В 1950 году был направлен в с. Хороль Приморского края. Затем перевели на о. Сахалин. И в 1962 году, </a:t>
            </a:r>
            <a:r>
              <a:rPr lang="ru-RU" sz="1300" u="sng" dirty="0" smtClean="0"/>
              <a:t>в должности начальника штаба истребительного полка, в воинском звании майор</a:t>
            </a:r>
            <a:r>
              <a:rPr lang="ru-RU" sz="1300" dirty="0" smtClean="0"/>
              <a:t>, в возрасте 38 лет, уволился в запас. С женой и детьми (Владимиром 1951 г. р. и Ириной 1957 г. </a:t>
            </a:r>
            <a:r>
              <a:rPr lang="ru-RU" sz="1300" dirty="0"/>
              <a:t>р</a:t>
            </a:r>
            <a:r>
              <a:rPr lang="ru-RU" sz="1300" dirty="0" smtClean="0"/>
              <a:t>.) переехал в родной город Вичугу. Работал </a:t>
            </a:r>
            <a:r>
              <a:rPr lang="ru-RU" sz="1300" dirty="0"/>
              <a:t>в </a:t>
            </a:r>
            <a:r>
              <a:rPr lang="ru-RU" sz="1300" dirty="0" smtClean="0"/>
              <a:t>управлении прядильно-ткацкой фабрики </a:t>
            </a:r>
            <a:r>
              <a:rPr lang="ru-RU" sz="1300" dirty="0"/>
              <a:t>им. В.П. Ногина</a:t>
            </a:r>
            <a:endParaRPr lang="ru-RU" sz="1300" dirty="0" smtClean="0"/>
          </a:p>
          <a:p>
            <a:pPr algn="just"/>
            <a:r>
              <a:rPr lang="ru-RU" sz="1300" dirty="0"/>
              <a:t> </a:t>
            </a:r>
            <a:r>
              <a:rPr lang="ru-RU" sz="1300" dirty="0" smtClean="0"/>
              <a:t>              На момент увольнения Николай Дмитриевич был награжден </a:t>
            </a:r>
            <a:r>
              <a:rPr lang="ru-RU" sz="1300" u="sng" dirty="0" smtClean="0"/>
              <a:t>орденом Боевого Красного </a:t>
            </a:r>
            <a:r>
              <a:rPr lang="ru-RU" sz="1300" u="sng" dirty="0"/>
              <a:t>З</a:t>
            </a:r>
            <a:r>
              <a:rPr lang="ru-RU" sz="1300" u="sng" dirty="0" smtClean="0"/>
              <a:t>намени, тремя орденами Красной Звезды, орденом Отечественной войны, медалями «За отвагу» и «За боевые заслуги» и многими другими боевыми наградами.</a:t>
            </a:r>
            <a:endParaRPr lang="ru-RU" sz="1300" u="sng" dirty="0"/>
          </a:p>
        </p:txBody>
      </p:sp>
    </p:spTree>
    <p:extLst>
      <p:ext uri="{BB962C8B-B14F-4D97-AF65-F5344CB8AC3E}">
        <p14:creationId xmlns:p14="http://schemas.microsoft.com/office/powerpoint/2010/main" val="418669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16015" cy="3212976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716016" y="0"/>
            <a:ext cx="4427984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/>
              <a:t>	</a:t>
            </a:r>
            <a:r>
              <a:rPr lang="ru-RU" sz="2000" dirty="0" smtClean="0"/>
              <a:t>Братья моего прадедушки тоже принимали участие в Великой Отечественной войне. В 1943 году Ивана Дмитриевича призвали в воздушно-десантные войска. Он воевал и был ранен. Валентин Дмитриевич в 1944 году поступил в военно-авиационное училище. В семье Лидии Ивановны воевали три сына. Два были серьёзно ранены, но выжили.</a:t>
            </a:r>
          </a:p>
          <a:p>
            <a:pPr marL="0" indent="0" algn="just">
              <a:buNone/>
            </a:pPr>
            <a:r>
              <a:rPr lang="ru-RU" sz="2000" dirty="0" smtClean="0"/>
              <a:t> 	В </a:t>
            </a:r>
            <a:r>
              <a:rPr lang="ru-RU" sz="2000" dirty="0"/>
              <a:t>апреле 1947 года, впервые за семь суровых лет, семья </a:t>
            </a:r>
            <a:r>
              <a:rPr lang="ru-RU" sz="2000" dirty="0" err="1"/>
              <a:t>Шагуновых</a:t>
            </a:r>
            <a:r>
              <a:rPr lang="ru-RU" sz="2000" dirty="0"/>
              <a:t> собралась вместе. Николай и Валентин приехали домой в отпуск. Иван уволен из армии по ранению. Борису было 16 лет, он учился в школе. Лидия Ивановна плакала от радости: все её дети живы, хотя и получили </a:t>
            </a:r>
            <a:r>
              <a:rPr lang="ru-RU" sz="2000" dirty="0" smtClean="0"/>
              <a:t>опасные </a:t>
            </a:r>
            <a:r>
              <a:rPr lang="ru-RU" sz="2000" dirty="0"/>
              <a:t>ранения</a:t>
            </a:r>
            <a:r>
              <a:rPr lang="ru-RU" sz="2000" dirty="0" smtClean="0"/>
              <a:t>. Выжить в такой суровой войне было большим счастьем. Семья принялась налаживать мирный быт.</a:t>
            </a:r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716016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0830"/>
            <a:ext cx="6012160" cy="457156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12161" y="421183"/>
            <a:ext cx="31318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             В </a:t>
            </a:r>
            <a:r>
              <a:rPr lang="ru-RU" sz="1200" dirty="0"/>
              <a:t>1948 году, на дне рождения друга, мой прадедушка познакомился с моей прабабушкой </a:t>
            </a:r>
            <a:r>
              <a:rPr lang="ru-RU" sz="1200" b="1" dirty="0"/>
              <a:t>– Баженовой Аллой Ивановной.</a:t>
            </a:r>
          </a:p>
          <a:p>
            <a:pPr algn="just"/>
            <a:r>
              <a:rPr lang="ru-RU" sz="1200" dirty="0"/>
              <a:t>               Родилась Алла Ивановна в 1927 году в городе Вичуга. Когда в 1941 году началась война, прабабушка училась в 6-ом классе. </a:t>
            </a:r>
            <a:r>
              <a:rPr lang="ru-RU" sz="1200" dirty="0" smtClean="0"/>
              <a:t>Её отца </a:t>
            </a:r>
            <a:r>
              <a:rPr lang="ru-RU" sz="1200" dirty="0"/>
              <a:t>забрали на фронт. Детей же отправили работать на поля. Они убирали с полей капусту, картофель, морковь, собирали грибы и ягоды в лесу. Учились поэтому только с октября. Писали на газетах между строк. По карточкам получали по 400 грамм хлеба в сутки на ребёнка.</a:t>
            </a:r>
          </a:p>
          <a:p>
            <a:pPr algn="just"/>
            <a:r>
              <a:rPr lang="ru-RU" sz="1200" dirty="0"/>
              <a:t>               Окончив школу в 1943 году, Алла Ивановна поступила в фельдшерско-акушерское училище в городе Кинешма. Закончив училище, в 1946 по распределению приехала в Брянскую область, село Жуковка. На тот момент в селе было всего 5 домов. В одном из которых был фельдшерский пункт. Все остальные жили в землянках. В фельдшерском </a:t>
            </a:r>
            <a:r>
              <a:rPr lang="ru-RU" sz="1200" dirty="0" smtClean="0"/>
              <a:t>пункте не </a:t>
            </a:r>
            <a:r>
              <a:rPr lang="ru-RU" sz="1200" dirty="0"/>
              <a:t>было абсолютно ничего: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013176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ни </a:t>
            </a:r>
            <a:r>
              <a:rPr lang="ru-RU" sz="1200" dirty="0"/>
              <a:t>перевязочного материала, ни спирта для дезинфекции, ни инструментов. </a:t>
            </a:r>
            <a:r>
              <a:rPr lang="ru-RU" sz="1200" dirty="0" smtClean="0"/>
              <a:t>Прабабушка </a:t>
            </a:r>
            <a:r>
              <a:rPr lang="ru-RU" sz="1200" dirty="0"/>
              <a:t>очень боялась, что произойдёт заражение </a:t>
            </a:r>
            <a:r>
              <a:rPr lang="ru-RU" sz="1200" dirty="0" smtClean="0"/>
              <a:t>или она </a:t>
            </a:r>
            <a:r>
              <a:rPr lang="ru-RU" sz="1200" dirty="0"/>
              <a:t>не сможет </a:t>
            </a:r>
            <a:r>
              <a:rPr lang="ru-RU" sz="1200" dirty="0" smtClean="0"/>
              <a:t>помочь заболевшим. </a:t>
            </a:r>
            <a:r>
              <a:rPr lang="ru-RU" sz="1200" dirty="0"/>
              <a:t>Однако, благодаря её помощи на свет появилось несколько детей и многим была оказана требующаяся медицинская помощь.</a:t>
            </a:r>
          </a:p>
          <a:p>
            <a:pPr algn="just"/>
            <a:r>
              <a:rPr lang="ru-RU" sz="1200" dirty="0"/>
              <a:t>               Отработав положенный срок,  Алла Ивановна вернулась в Вичугу к маме, где и </a:t>
            </a:r>
            <a:r>
              <a:rPr lang="ru-RU" sz="1200" dirty="0" smtClean="0"/>
              <a:t>устроилась нянечкой в ясельную группу. Когда освободилось место медсестры перешла на него. Потом работала старшей медсестрой, медсестрой в школе и старшей медсестрой в детской поликлинике. Везде где она работала о ней отзывались как о квалифицированном ответственном работнике, переживающем за своё дело.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751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1294</TotalTime>
  <Words>910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</dc:creator>
  <cp:lastModifiedBy>sl</cp:lastModifiedBy>
  <cp:revision>88</cp:revision>
  <cp:lastPrinted>2019-10-09T14:45:28Z</cp:lastPrinted>
  <dcterms:created xsi:type="dcterms:W3CDTF">2019-09-14T07:15:45Z</dcterms:created>
  <dcterms:modified xsi:type="dcterms:W3CDTF">2019-10-09T14:47:11Z</dcterms:modified>
</cp:coreProperties>
</file>