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9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EA0E7B-9E71-4FD0-A550-0B79748170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9CBE4F2-D940-4F47-A57F-B41CAE4CFB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C5D05A-B02A-4D90-8E98-21A493A2B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F050B-9878-4592-A36E-1FDCB25BE10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8CF1C7-A087-452B-846A-13F9B5525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BA2E1F-9845-42FC-A80B-61197428E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5A2-D82D-44DC-8D0F-104CA6CEB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551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FF9D64-315F-4735-B1DD-FC01EBA3B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E66A579-253A-4FB1-926C-6C5A665336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2FB05CA-E132-4335-9D6A-7A7B0ABE5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F050B-9878-4592-A36E-1FDCB25BE10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EE6D1E-0AD0-4EF0-8638-F87C60B8E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3AAFA4-B765-4F25-9CD9-BBF3E6871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5A2-D82D-44DC-8D0F-104CA6CEB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522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BF60A58-8EC9-4F5A-AE1B-9648922C8F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53EF084-A5F3-4CCE-9C8F-EFA88732DC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3A6C5D1-F7D9-46C5-84C5-B2C201F51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F050B-9878-4592-A36E-1FDCB25BE10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22B4EF3-8449-454C-983C-DC3E0A9FE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7A00BF-0448-4638-B588-EDA1F24C1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5A2-D82D-44DC-8D0F-104CA6CEB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874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0B43AC-942F-4BC2-AE76-D57E782E5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9A1770-2684-4855-9B1D-17E12CDD96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C3B1BC-90AA-4D3E-9EF1-BF7282017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F050B-9878-4592-A36E-1FDCB25BE10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513B43-6814-4DE2-ACE9-D1E8BD1CD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3E32D3-4148-40EF-8810-37EF57753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5A2-D82D-44DC-8D0F-104CA6CEB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771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016DE0-BA64-49AA-9C3E-EC83E5980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E61DC7-CD22-45C9-8628-FA5CC40B4C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60E2B1-73B7-45F7-8F10-6DE3704DC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F050B-9878-4592-A36E-1FDCB25BE10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2ED69A-C5B2-4956-B398-020EB32EF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90B78E-4ED5-44A6-A5BD-425AD404A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5A2-D82D-44DC-8D0F-104CA6CEB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36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E012FE-59D3-4D8A-ACCF-19A458E6B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10CAAE-84A6-43F5-8780-1672180E8A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2674576-16FD-4E3A-B7E3-7DBD14472B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4AB34A4-DE70-4A1A-8D47-F15880BF6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F050B-9878-4592-A36E-1FDCB25BE10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4DCE357-FCE3-4E6F-8912-688B3C23A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5C1D485-27B5-4E69-A793-125E9AA4D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5A2-D82D-44DC-8D0F-104CA6CEB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530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4860F1-770D-42FB-A181-6A60D66A6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A71ED9-E8FC-4477-B1C6-1F64C3A362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EE6D69F-19BE-41C4-9A97-76D4023E23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963F648-9AEB-4B09-A59B-018148E37A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7B86C27-3B6F-4CA8-BB76-CEE2742AB7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5061465-27E7-4B30-B994-FA49EF337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F050B-9878-4592-A36E-1FDCB25BE10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3A5E1DB-6A7A-4AB3-82BB-AC56A590F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F1DCF22-9C51-4494-8A1D-939F3BBB9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5A2-D82D-44DC-8D0F-104CA6CEB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661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7EA9BB-117E-4B8C-A8F5-EFA15A477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2482DCF-F5DB-4774-876C-E8AE63088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F050B-9878-4592-A36E-1FDCB25BE10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58197D2-27FD-443D-A288-C8434CD54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DD21F73-A4EF-4B9C-90ED-A732B8328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5A2-D82D-44DC-8D0F-104CA6CEB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644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4ED07AF-C7BE-45B8-A0DD-CBC6543B5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F050B-9878-4592-A36E-1FDCB25BE10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C243011-2AD4-4D81-94D0-267D3FDD4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7D66D84-D343-4F62-914D-3436B20D0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5A2-D82D-44DC-8D0F-104CA6CEB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077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FD0B28-2999-4333-949D-40BEC9BE1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EFAC87-F84A-43D6-A030-A047AB75C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2EABA15-A9B6-496A-AC71-08A5128928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2441A00-DE55-49E5-A88F-DE192E96D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F050B-9878-4592-A36E-1FDCB25BE10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3CF61C8-B512-45D0-8543-41D1E1D78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28FAE92-2264-408D-8EF5-7A8EAE1B4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5A2-D82D-44DC-8D0F-104CA6CEB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530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6AD9D4-F21C-42A2-B96E-DE5F0789D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AD0CC8F-27CB-4307-A5A6-84C966ED7D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33D43E9-4DD7-4BA0-8211-306E3C3031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DB42A6B-01FD-42DE-8BAD-BC848BE9E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F050B-9878-4592-A36E-1FDCB25BE10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EAF0BD5-FC5B-4C12-B132-49D146A0C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E04B6E-4133-4873-8240-4283F302A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125A2-D82D-44DC-8D0F-104CA6CEB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673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22A6A4-0D65-4967-83A7-57BE177F2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F8E9883-6384-4ED2-BFB2-6DBFF0F93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513F9C-EB37-47B0-ABE4-B63A5B9488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F050B-9878-4592-A36E-1FDCB25BE104}" type="datetimeFigureOut">
              <a:rPr lang="ru-RU" smtClean="0"/>
              <a:t>08.05.2020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37D261-2D6F-4837-9556-2E759CCF75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1ACD01-9A95-4992-9534-1CB3A4D31E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125A2-D82D-44DC-8D0F-104CA6CEB0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903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71FE02-6A01-469B-AFA9-BB99C762AD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CBDB86-4F6F-4AAC-8609-B7A94C6624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AD835965-926C-489E-8928-38DDA42E5C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34" y="0"/>
            <a:ext cx="11331615" cy="6868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9968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Артем Ender</dc:creator>
  <cp:lastModifiedBy>Артем Ender</cp:lastModifiedBy>
  <cp:revision>1</cp:revision>
  <dcterms:created xsi:type="dcterms:W3CDTF">2020-05-08T20:25:15Z</dcterms:created>
  <dcterms:modified xsi:type="dcterms:W3CDTF">2020-05-08T20:25:52Z</dcterms:modified>
</cp:coreProperties>
</file>