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83" d="100"/>
          <a:sy n="83" d="100"/>
        </p:scale>
        <p:origin x="96" y="15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A5EA0E7B-9E71-4FD0-A550-0B7974817083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09CBE4F2-D940-4F47-A57F-B41CAE4CFBE0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ru-RU"/>
              <a:t>Образец подзаголовка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FAC5D05A-B02A-4D90-8E98-21A493A2BA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038CF1C7-A087-452B-846A-13F9B55256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82BA2E1F-9845-42FC-A80B-61197428EE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9695515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5FF9D64-315F-4735-B1DD-FC01EBA3B78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6E66A579-253A-4FB1-926C-6C5A6653368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F2FB05CA-E132-4335-9D6A-7A7B0ABE568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4FEE6D1E-0AD0-4EF0-8638-F87C60B8E5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803AAFA4-B765-4F25-9CD9-BBF3E68718A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13952278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>
            <a:extLst>
              <a:ext uri="{FF2B5EF4-FFF2-40B4-BE49-F238E27FC236}">
                <a16:creationId xmlns:a16="http://schemas.microsoft.com/office/drawing/2014/main" id="{3BF60A58-8EC9-4F5A-AE1B-9648922C8F1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>
            <a:extLst>
              <a:ext uri="{FF2B5EF4-FFF2-40B4-BE49-F238E27FC236}">
                <a16:creationId xmlns:a16="http://schemas.microsoft.com/office/drawing/2014/main" id="{C53EF084-A5F3-4CCE-9C8F-EFA88732DCD8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53A6C5D1-F7D9-46C5-84C5-B2C201F516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D22B4EF3-8449-454C-983C-DC3E0A9FE0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057A00BF-0448-4638-B588-EDA1F24C11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468747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6D0B43AC-942F-4BC2-AE76-D57E782E588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D79A1770-2684-4855-9B1D-17E12CDD962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B2C3B1BC-90AA-4D3E-9EF1-BF72820177E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38513B43-6814-4DE2-ACE9-D1E8BD1CD4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BE3E32D3-4148-40EF-8810-37EF5775352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9897715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99016DE0-BA64-49AA-9C3E-EC83E59809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C8E61DC7-CD22-45C9-8628-FA5CC40B4C1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4B60E2B1-73B7-45F7-8F10-6DE3704DC2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9B2ED69A-C5B2-4956-B398-020EB32EFE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5890B78E-4ED5-44A6-A5BD-425AD404AC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68336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FE012FE-59D3-4D8A-ACCF-19A458E6B15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2810CAAE-84A6-43F5-8780-1672180E8A1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F2674576-16FD-4E3A-B7E3-7DBD14472BB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14AB34A4-DE70-4A1A-8D47-F15880BF61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A4DCE357-FCE3-4E6F-8912-688B3C23AF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75C1D485-27B5-4E69-A793-125E9AA4D7F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9953010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F04860F1-770D-42FB-A181-6A60D66A6B6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02A71ED9-E8FC-4477-B1C6-1F64C3A3629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Объект 3">
            <a:extLst>
              <a:ext uri="{FF2B5EF4-FFF2-40B4-BE49-F238E27FC236}">
                <a16:creationId xmlns:a16="http://schemas.microsoft.com/office/drawing/2014/main" id="{0EE6D69F-19BE-41C4-9A97-76D4023E2302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>
            <a:extLst>
              <a:ext uri="{FF2B5EF4-FFF2-40B4-BE49-F238E27FC236}">
                <a16:creationId xmlns:a16="http://schemas.microsoft.com/office/drawing/2014/main" id="{4963F648-9AEB-4B09-A59B-018148E37A3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Объект 5">
            <a:extLst>
              <a:ext uri="{FF2B5EF4-FFF2-40B4-BE49-F238E27FC236}">
                <a16:creationId xmlns:a16="http://schemas.microsoft.com/office/drawing/2014/main" id="{17B86C27-3B6F-4CA8-BB76-CEE2742AB731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Дата 6">
            <a:extLst>
              <a:ext uri="{FF2B5EF4-FFF2-40B4-BE49-F238E27FC236}">
                <a16:creationId xmlns:a16="http://schemas.microsoft.com/office/drawing/2014/main" id="{D5061465-27E7-4B30-B994-FA49EF33747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8" name="Нижний колонтитул 7">
            <a:extLst>
              <a:ext uri="{FF2B5EF4-FFF2-40B4-BE49-F238E27FC236}">
                <a16:creationId xmlns:a16="http://schemas.microsoft.com/office/drawing/2014/main" id="{33A5E1DB-6A7A-4AB3-82BB-AC56A590FC4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>
            <a:extLst>
              <a:ext uri="{FF2B5EF4-FFF2-40B4-BE49-F238E27FC236}">
                <a16:creationId xmlns:a16="http://schemas.microsoft.com/office/drawing/2014/main" id="{EF1DCF22-9C51-4494-8A1D-939F3BBB93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96616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47EA9BB-117E-4B8C-A8F5-EFA15A4773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Дата 2">
            <a:extLst>
              <a:ext uri="{FF2B5EF4-FFF2-40B4-BE49-F238E27FC236}">
                <a16:creationId xmlns:a16="http://schemas.microsoft.com/office/drawing/2014/main" id="{F2482DCF-F5DB-4774-876C-E8AE63088F4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4" name="Нижний колонтитул 3">
            <a:extLst>
              <a:ext uri="{FF2B5EF4-FFF2-40B4-BE49-F238E27FC236}">
                <a16:creationId xmlns:a16="http://schemas.microsoft.com/office/drawing/2014/main" id="{258197D2-27FD-443D-A288-C8434CD5464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>
            <a:extLst>
              <a:ext uri="{FF2B5EF4-FFF2-40B4-BE49-F238E27FC236}">
                <a16:creationId xmlns:a16="http://schemas.microsoft.com/office/drawing/2014/main" id="{ADD21F73-A4EF-4B9C-90ED-A732B83289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196448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>
            <a:extLst>
              <a:ext uri="{FF2B5EF4-FFF2-40B4-BE49-F238E27FC236}">
                <a16:creationId xmlns:a16="http://schemas.microsoft.com/office/drawing/2014/main" id="{44ED07AF-C7BE-45B8-A0DD-CBC6543B53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3" name="Нижний колонтитул 2">
            <a:extLst>
              <a:ext uri="{FF2B5EF4-FFF2-40B4-BE49-F238E27FC236}">
                <a16:creationId xmlns:a16="http://schemas.microsoft.com/office/drawing/2014/main" id="{AC243011-2AD4-4D81-94D0-267D3FDD4FE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D7D66D84-D343-4F62-914D-3436B20D0F1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1307771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4FD0B28-2999-4333-949D-40BEC9BE17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Объект 2">
            <a:extLst>
              <a:ext uri="{FF2B5EF4-FFF2-40B4-BE49-F238E27FC236}">
                <a16:creationId xmlns:a16="http://schemas.microsoft.com/office/drawing/2014/main" id="{BCEFAC87-F84A-43D6-A030-A047AB75CF5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D2EABA15-A9B6-496A-AC71-08A51289288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92441A00-DE55-49E5-A88F-DE192E96DA9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63CF61C8-B512-45D0-8543-41D1E1D7887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328FAE92-2264-408D-8EF5-7A8EAE1B49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6875307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416AD9D4-F21C-42A2-B96E-DE5F0789DD0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>
            <a:extLst>
              <a:ext uri="{FF2B5EF4-FFF2-40B4-BE49-F238E27FC236}">
                <a16:creationId xmlns:a16="http://schemas.microsoft.com/office/drawing/2014/main" id="{2AD0CC8F-27CB-4307-A5A6-84C966ED7DA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>
            <a:extLst>
              <a:ext uri="{FF2B5EF4-FFF2-40B4-BE49-F238E27FC236}">
                <a16:creationId xmlns:a16="http://schemas.microsoft.com/office/drawing/2014/main" id="{833D43E9-4DD7-4BA0-8211-306E3C3031E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Дата 4">
            <a:extLst>
              <a:ext uri="{FF2B5EF4-FFF2-40B4-BE49-F238E27FC236}">
                <a16:creationId xmlns:a16="http://schemas.microsoft.com/office/drawing/2014/main" id="{4DB42A6B-01FD-42DE-8BAD-BC848BE9E4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6" name="Нижний колонтитул 5">
            <a:extLst>
              <a:ext uri="{FF2B5EF4-FFF2-40B4-BE49-F238E27FC236}">
                <a16:creationId xmlns:a16="http://schemas.microsoft.com/office/drawing/2014/main" id="{9EAF0BD5-FC5B-4C12-B132-49D146A0C1E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>
            <a:extLst>
              <a:ext uri="{FF2B5EF4-FFF2-40B4-BE49-F238E27FC236}">
                <a16:creationId xmlns:a16="http://schemas.microsoft.com/office/drawing/2014/main" id="{ADE04B6E-4133-4873-8240-4283F302AFF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106732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8122A6A4-0D65-4967-83A7-57BE177F2D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Текст 2">
            <a:extLst>
              <a:ext uri="{FF2B5EF4-FFF2-40B4-BE49-F238E27FC236}">
                <a16:creationId xmlns:a16="http://schemas.microsoft.com/office/drawing/2014/main" id="{9F8E9883-6384-4ED2-BFB2-6DBFF0F933B0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Дата 3">
            <a:extLst>
              <a:ext uri="{FF2B5EF4-FFF2-40B4-BE49-F238E27FC236}">
                <a16:creationId xmlns:a16="http://schemas.microsoft.com/office/drawing/2014/main" id="{E6513F9C-EB37-47B0-ABE4-B63A5B9488AD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61F050B-9878-4592-A36E-1FDCB25BE104}" type="datetimeFigureOut">
              <a:rPr lang="ru-RU" smtClean="0"/>
              <a:t>08.05.2020</a:t>
            </a:fld>
            <a:endParaRPr lang="ru-RU"/>
          </a:p>
        </p:txBody>
      </p:sp>
      <p:sp>
        <p:nvSpPr>
          <p:cNvPr id="5" name="Нижний колонтитул 4">
            <a:extLst>
              <a:ext uri="{FF2B5EF4-FFF2-40B4-BE49-F238E27FC236}">
                <a16:creationId xmlns:a16="http://schemas.microsoft.com/office/drawing/2014/main" id="{FF37D261-2D6F-4837-9556-2E759CCF752C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>
            <a:extLst>
              <a:ext uri="{FF2B5EF4-FFF2-40B4-BE49-F238E27FC236}">
                <a16:creationId xmlns:a16="http://schemas.microsoft.com/office/drawing/2014/main" id="{EF1ACD01-9A95-4992-9534-1CB3A4D31E34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2125A2-D82D-44DC-8D0F-104CA6CEB06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48290386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>
            <a:extLst>
              <a:ext uri="{FF2B5EF4-FFF2-40B4-BE49-F238E27FC236}">
                <a16:creationId xmlns:a16="http://schemas.microsoft.com/office/drawing/2014/main" id="{C271FE02-6A01-469B-AFA9-BB99C762AD3A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Подзаголовок 2">
            <a:extLst>
              <a:ext uri="{FF2B5EF4-FFF2-40B4-BE49-F238E27FC236}">
                <a16:creationId xmlns:a16="http://schemas.microsoft.com/office/drawing/2014/main" id="{ACCBDB86-4F6F-4AAC-8609-B7A94C6624DC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ru-RU"/>
          </a:p>
        </p:txBody>
      </p:sp>
      <p:pic>
        <p:nvPicPr>
          <p:cNvPr id="5" name="Рисунок 4" descr="Изображение выглядит как текст&#10;&#10;Автоматически созданное описание">
            <a:extLst>
              <a:ext uri="{FF2B5EF4-FFF2-40B4-BE49-F238E27FC236}">
                <a16:creationId xmlns:a16="http://schemas.microsoft.com/office/drawing/2014/main" id="{AD835965-926C-489E-8928-38DDA42E5C1A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78734" y="0"/>
            <a:ext cx="11331615" cy="68689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72996850"/>
      </p:ext>
    </p:extLst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Стандартная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Широкоэкранный</PresentationFormat>
  <Paragraphs>0</Paragraphs>
  <Slides>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Тема Office</vt:lpstr>
      <vt:lpstr>Презентация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Артем Ender</dc:creator>
  <cp:lastModifiedBy>Артем Ender</cp:lastModifiedBy>
  <cp:revision>1</cp:revision>
  <dcterms:created xsi:type="dcterms:W3CDTF">2020-05-08T20:25:15Z</dcterms:created>
  <dcterms:modified xsi:type="dcterms:W3CDTF">2020-05-08T20:25:52Z</dcterms:modified>
</cp:coreProperties>
</file>

<file path=docProps/thumbnail.jpeg>
</file>