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32656"/>
            <a:ext cx="5184576" cy="6096740"/>
          </a:xfrm>
        </p:spPr>
        <p:txBody>
          <a:bodyPr>
            <a:normAutofit fontScale="25000" lnSpcReduction="20000"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Павлов Григорий Павлович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(18.11.1912 – 14.01.1988 г) 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Родился и вырос в деревне Клин Новгородской области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Демянского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района.                           Участник Великой Отечественной войны (рядовой). Призван на войну в начале 1941 года. Участвовал в битве под Курской дугой. Был ранен в руку. Лечился в госпитале. После ранения был  комиссован на родину. Награжден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Орденом Отечественной войны 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степени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. Орденом награждались лица рядового и начальствующего состава Красной Армии, проявившие в боях за Советскую Родину храбрость, стойкость и мужество, а также военнослужащие, которые своими действиями способствовали успеху боевых операций наших войск. В связи с 40-летием Победы Указом от 11 марта 1985 года был утвержден орден Отечественной войны, который вручался всем оставшимся в живых ветеранам Великой Отечественной.  Также прадедушка награжден медалями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40 Лет Победы в ВОВ и 70 Лет Вооруженных сил СССР.</a:t>
            </a:r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Павлова Ефросинья Семеновна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Иванова (до замужества) 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(03 июля 1920 г – 14 октября 2010 г)</a:t>
            </a:r>
          </a:p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Родилась в деревне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Ореховно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Новгородской области </a:t>
            </a:r>
            <a:r>
              <a:rPr lang="ru-RU" sz="4800" dirty="0" err="1" smtClean="0">
                <a:latin typeface="Arial" pitchFamily="34" charset="0"/>
                <a:cs typeface="Arial" pitchFamily="34" charset="0"/>
              </a:rPr>
              <a:t>Демянского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района.  Колхозница. Награждена 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Орденом «Труженик тыла»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. Труженики тыла - это женщины, дети с 10-ти лет и  старики, трудившиеся в тылу как минимум полгода. Они стояли за станками,   вспахивали мерзлую  землю,  шили военную форму, дежурили в госпиталях, растили урожай в совхозах и колхозах, копали окопы. Их работа в те времена была настоящим подвигом. Своим отверженным трудом они помогали бойцам не сдавать позиции, а, наоборот, побеждать. Прабабушка была участницей в знаменитом противостоянии немцам : «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Демянский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котел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». В  годы Великой Отечественной войны войска Северо-Западного фронта в течение двух с половиной лет вели ожесточённые бои с фашистскими захватчиками на новгородском направлении – старинных русских землях, где каждый город, каждое село связаны с тысячелетней историей России. Здесь, под 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Демянском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 и Старой Руссой, советские войска надолго сковали сильную группировку врага и нанесли ей тяжёлые потери.   </a:t>
            </a:r>
          </a:p>
          <a:p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endParaRPr lang="ru-RU" sz="48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4800" dirty="0" smtClean="0">
                <a:latin typeface="Arial" pitchFamily="34" charset="0"/>
                <a:cs typeface="Arial" pitchFamily="34" charset="0"/>
              </a:rPr>
              <a:t>подготовил Бабкин Иван  ученик  5 «А»класса  202 школы </a:t>
            </a:r>
          </a:p>
          <a:p>
            <a:pPr algn="r"/>
            <a:r>
              <a:rPr lang="ru-RU" sz="4800" dirty="0" smtClean="0">
                <a:latin typeface="Arial" pitchFamily="34" charset="0"/>
                <a:cs typeface="Arial" pitchFamily="34" charset="0"/>
              </a:rPr>
              <a:t>Фрунзенского района г.Санкт-Петербург </a:t>
            </a: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23024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dvignaroda.ru/img/awards/new/Orden_Otechestvennoj_vojny_1s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овая медаль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852936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yacollectioner.ru/wp-content/uploads/2019/07/tsena-medali-70-let-vooruzhyonnyh-sil-sss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23397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outhklad.ru/wp-content/uploads/2015/08/xxxvictory-275x3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725144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144</Words>
  <Application>Microsoft Office PowerPoint</Application>
  <PresentationFormat>Экран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Фамилия Имя Отчество (ХХХХ - ХХХХ)</dc:title>
  <dc:creator>1</dc:creator>
  <cp:lastModifiedBy>Admin</cp:lastModifiedBy>
  <cp:revision>3</cp:revision>
  <dcterms:created xsi:type="dcterms:W3CDTF">2019-12-17T11:22:05Z</dcterms:created>
  <dcterms:modified xsi:type="dcterms:W3CDTF">2020-04-29T16:36:46Z</dcterms:modified>
</cp:coreProperties>
</file>