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232DA-F25A-4295-A453-AC095782A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C6DFED-CA4A-4611-A0B8-CAEAF1DAC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3F705F-E1B1-4747-9CC5-3E1BC424C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21BC-DFFD-4630-B2C7-4768469D919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C17B2B-9A6E-43ED-A1BA-F79EF7D6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473629-7533-47FD-AB30-76F26394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421C-BD50-428D-A13A-7D41A95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0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992DC-9D9F-46DA-AFB7-07B8D12D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6BF77A-F5A4-4911-A0B2-DCA8B0429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DE6159-D568-4A24-806A-5D827D2B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21BC-DFFD-4630-B2C7-4768469D919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9AF7FC-E876-4B55-A13C-9211CBB2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CE9592-275B-404A-9E3B-5C2F2B25B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421C-BD50-428D-A13A-7D41A95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9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44030-E723-4B32-814F-141BD363F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3CAFA2-9B50-41B7-B530-D9916D31E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5E30A1-1065-4623-9854-1FA87CE8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21BC-DFFD-4630-B2C7-4768469D919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9E6655-93EF-49E9-9DB5-17682AB15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305A8F-3425-4D7C-9EA1-B2DA6DA1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421C-BD50-428D-A13A-7D41A95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8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7CAB6-543C-4D1A-95CB-D37C784B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4C3B22-2B52-4903-AB0D-572AACCC9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3AAD1-0702-4DA4-9017-1AF9EAF7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21BC-DFFD-4630-B2C7-4768469D919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3447B-FCED-4CE0-AD67-63772C73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8F4CEE-1CB7-4283-B40A-2C9F6093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421C-BD50-428D-A13A-7D41A95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2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68842-244E-446C-9404-B9A17EDD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8E6AAD-79CC-40FF-93D4-55C2C6AAA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2D102-1D82-44B6-8634-EF4C0B9E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21BC-DFFD-4630-B2C7-4768469D919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9FEBDA-BD8B-4448-B24C-85C4CD0D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42AB8-D8EC-43FD-AFAB-C1248879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421C-BD50-428D-A13A-7D41A95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8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45722-4623-4F71-8755-9F491A24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AD9079-A49A-4588-A0A1-64590212A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BAAEE5-278B-44D0-9B48-79126ECDA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7BC1D7-D3B0-46A2-8B18-8AE4604B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21BC-DFFD-4630-B2C7-4768469D919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A01216-8CF7-4457-8197-9C867866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702D6B-737A-4DDE-A3D8-6C6F3953C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421C-BD50-428D-A13A-7D41A95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1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E7D84-EDA1-4901-82C3-2B129CEFB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A8FB8-FFD6-4B81-9B84-3094F733C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A07585-CB7D-42FA-B430-4F7E306E5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02995B-0C9B-40B4-AEA9-A03AD619C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45B76D-5E81-4A10-B83B-ACF21D29F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641181-BC9F-43F0-B8E6-C97B6F469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21BC-DFFD-4630-B2C7-4768469D919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696EB6-EFF6-4DFB-B92A-590AAB3FB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484FDD-09AA-4269-94BA-61A31BD9B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421C-BD50-428D-A13A-7D41A95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7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F5732-307C-4E09-A1AE-998F1642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5C04E8-333A-4C32-B372-B9AB5FF0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21BC-DFFD-4630-B2C7-4768469D919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CF058E-E033-463B-BD7D-3E7C39EC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873EDB-F70F-4C03-958A-5D0EBC6A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421C-BD50-428D-A13A-7D41A95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4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16D5AA-81F0-4093-B811-0D48C140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21BC-DFFD-4630-B2C7-4768469D919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9F0903-BAB0-4CBF-92DF-B86A8AC7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9B4297-D27A-4CF5-9079-656B9CA84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421C-BD50-428D-A13A-7D41A95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4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19573-EA97-4608-9595-8A53F084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708F79-D9EE-44DA-833A-61A76D06D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56A198-2147-4959-99C3-26F22B64F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2396D1-3B10-4A49-AFA8-CF70D968F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21BC-DFFD-4630-B2C7-4768469D919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D3FC8C-1470-419E-B658-FCD3E936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EDCAE6-1AA5-4996-9602-2CAC3941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421C-BD50-428D-A13A-7D41A95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5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88910-EF78-4149-B57B-F68F20099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5D3939-728E-4235-A127-F8D89B13E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6D86C3-E7B0-41AE-8D7C-E7C6038D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0F417B-77F8-4F23-A8AB-CA49C6B2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21BC-DFFD-4630-B2C7-4768469D919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CCEA07-3A0A-446A-9F58-0AFB1C10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1E73FF-7C4D-4281-AF90-954B56A0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421C-BD50-428D-A13A-7D41A95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83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84B76-FDFA-4FDB-99B7-2E4B1E6DF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40A71E-6CB5-4CF2-9B50-C4979B76B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5CEC4-8D27-485A-AEA1-1DFCA3521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321BC-DFFD-4630-B2C7-4768469D919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3D1B63-53F7-4442-A14E-671309C20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CA3C4A-293D-449C-A3AE-4D6A50D69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B421C-BD50-428D-A13A-7D41A956C4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1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495B7B-5F14-4BD2-84E1-B23C2B198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EFEE07-321F-4411-8249-D26C5F877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971" y="5671585"/>
            <a:ext cx="8856058" cy="479701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rgbClr val="FFFFFF"/>
                </a:solidFill>
              </a:rPr>
              <a:t>Выполнила Курукина Юлия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A12E9-917C-4727-AF50-A795AD54C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199861"/>
            <a:ext cx="8856059" cy="133682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Мой прадед</a:t>
            </a:r>
          </a:p>
        </p:txBody>
      </p:sp>
    </p:spTree>
    <p:extLst>
      <p:ext uri="{BB962C8B-B14F-4D97-AF65-F5344CB8AC3E}">
        <p14:creationId xmlns:p14="http://schemas.microsoft.com/office/powerpoint/2010/main" val="130039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EACE5-35AC-4877-A9CA-F2C37C49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>
                <a:solidFill>
                  <a:schemeClr val="bg1">
                    <a:lumMod val="95000"/>
                    <a:lumOff val="5000"/>
                  </a:schemeClr>
                </a:solidFill>
              </a:rPr>
              <a:t> О своем прадедушке до начала исследования я не знала практически ничего. Мой дедушка, его сын, тоже почти ничего о нем не помнил, поэтому и рассказать было некому. Все его документы, награды, фотографии сгорели в большом пожаре.</a:t>
            </a:r>
          </a:p>
        </p:txBody>
      </p:sp>
    </p:spTree>
    <p:extLst>
      <p:ext uri="{BB962C8B-B14F-4D97-AF65-F5344CB8AC3E}">
        <p14:creationId xmlns:p14="http://schemas.microsoft.com/office/powerpoint/2010/main" val="1412329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C6573E-E140-4359-88C5-805351FC4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9" r="22569" b="-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5A82C-19BF-4293-B487-56C44555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99860"/>
            <a:ext cx="9697307" cy="1581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В </a:t>
            </a:r>
            <a:r>
              <a:rPr lang="en-US" sz="3200" dirty="0" err="1">
                <a:solidFill>
                  <a:srgbClr val="FFFFFF"/>
                </a:solidFill>
              </a:rPr>
              <a:t>процессе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поиска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информации</a:t>
            </a:r>
            <a:r>
              <a:rPr lang="en-US" sz="3200" dirty="0">
                <a:solidFill>
                  <a:srgbClr val="FFFFFF"/>
                </a:solidFill>
              </a:rPr>
              <a:t> я </a:t>
            </a:r>
            <a:r>
              <a:rPr lang="en-US" sz="3200" dirty="0" err="1">
                <a:solidFill>
                  <a:srgbClr val="FFFFFF"/>
                </a:solidFill>
              </a:rPr>
              <a:t>узнала</a:t>
            </a:r>
            <a:r>
              <a:rPr lang="en-US" sz="3200" dirty="0">
                <a:solidFill>
                  <a:srgbClr val="FFFFFF"/>
                </a:solidFill>
              </a:rPr>
              <a:t>, </a:t>
            </a:r>
            <a:r>
              <a:rPr lang="en-US" sz="3200" dirty="0" err="1">
                <a:solidFill>
                  <a:srgbClr val="FFFFFF"/>
                </a:solidFill>
              </a:rPr>
              <a:t>что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мой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прадедушка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до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войны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работал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начальником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склада</a:t>
            </a:r>
            <a:r>
              <a:rPr lang="en-US" sz="3200" dirty="0">
                <a:solidFill>
                  <a:srgbClr val="FFFFFF"/>
                </a:solidFill>
              </a:rPr>
              <a:t> в </a:t>
            </a:r>
            <a:r>
              <a:rPr lang="en-US" sz="3200" dirty="0" err="1">
                <a:solidFill>
                  <a:srgbClr val="FFFFFF"/>
                </a:solidFill>
              </a:rPr>
              <a:t>колхозе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деревни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Мягкие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Ковернинского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района</a:t>
            </a:r>
            <a:r>
              <a:rPr lang="en-US" sz="320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598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4982FE-60FD-4DA8-9EE3-0C5267AE4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48" b="21344"/>
          <a:stretch/>
        </p:blipFill>
        <p:spPr>
          <a:xfrm>
            <a:off x="20" y="-1"/>
            <a:ext cx="12191980" cy="4394997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476B0-A464-4178-A689-D435EF3A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58247"/>
            <a:ext cx="7824082" cy="16900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b="1" dirty="0" err="1">
                <a:solidFill>
                  <a:srgbClr val="FFFFFF"/>
                </a:solidFill>
              </a:rPr>
              <a:t>Моему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прадедушке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было</a:t>
            </a:r>
            <a:r>
              <a:rPr lang="en-US" sz="2800" b="1" dirty="0">
                <a:solidFill>
                  <a:srgbClr val="FFFFFF"/>
                </a:solidFill>
              </a:rPr>
              <a:t> почти26 </a:t>
            </a:r>
            <a:r>
              <a:rPr lang="en-US" sz="2800" b="1" dirty="0" err="1">
                <a:solidFill>
                  <a:srgbClr val="FFFFFF"/>
                </a:solidFill>
              </a:rPr>
              <a:t>лет</a:t>
            </a:r>
            <a:r>
              <a:rPr lang="en-US" sz="2800" b="1" dirty="0">
                <a:solidFill>
                  <a:srgbClr val="FFFFFF"/>
                </a:solidFill>
              </a:rPr>
              <a:t>, </a:t>
            </a:r>
            <a:r>
              <a:rPr lang="en-US" sz="2800" b="1" dirty="0" err="1">
                <a:solidFill>
                  <a:srgbClr val="FFFFFF"/>
                </a:solidFill>
              </a:rPr>
              <a:t>когда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началось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Великая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Отечественная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война</a:t>
            </a:r>
            <a:r>
              <a:rPr lang="en-US" sz="2800" b="1" dirty="0">
                <a:solidFill>
                  <a:srgbClr val="FFFFFF"/>
                </a:solidFill>
              </a:rPr>
              <a:t>. </a:t>
            </a:r>
            <a:r>
              <a:rPr lang="en-US" sz="2800" b="1" dirty="0" err="1">
                <a:solidFill>
                  <a:srgbClr val="FFFFFF"/>
                </a:solidFill>
              </a:rPr>
              <a:t>Его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призвали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служить</a:t>
            </a:r>
            <a:r>
              <a:rPr lang="en-US" sz="2800" b="1" dirty="0">
                <a:solidFill>
                  <a:srgbClr val="FFFFFF"/>
                </a:solidFill>
              </a:rPr>
              <a:t> в </a:t>
            </a:r>
            <a:r>
              <a:rPr lang="en-US" sz="2800" b="1" dirty="0" err="1">
                <a:solidFill>
                  <a:srgbClr val="FFFFFF"/>
                </a:solidFill>
              </a:rPr>
              <a:t>ряды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красной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армии</a:t>
            </a:r>
            <a:r>
              <a:rPr lang="en-US" sz="2800" b="1" dirty="0">
                <a:solidFill>
                  <a:srgbClr val="FFFFFF"/>
                </a:solidFill>
              </a:rPr>
              <a:t>. </a:t>
            </a:r>
            <a:r>
              <a:rPr lang="en-US" sz="2800" b="1" dirty="0" err="1">
                <a:solidFill>
                  <a:srgbClr val="FFFFFF"/>
                </a:solidFill>
              </a:rPr>
              <a:t>Он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попал</a:t>
            </a:r>
            <a:r>
              <a:rPr lang="en-US" sz="2800" b="1" dirty="0">
                <a:solidFill>
                  <a:srgbClr val="FFFFFF"/>
                </a:solidFill>
              </a:rPr>
              <a:t> в </a:t>
            </a:r>
            <a:r>
              <a:rPr lang="en-US" sz="2800" b="1" dirty="0" err="1">
                <a:solidFill>
                  <a:srgbClr val="FFFFFF"/>
                </a:solidFill>
              </a:rPr>
              <a:t>Белорусский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фронт</a:t>
            </a:r>
            <a:r>
              <a:rPr lang="en-US" sz="2800" b="1" dirty="0">
                <a:solidFill>
                  <a:srgbClr val="FFFFFF"/>
                </a:solidFill>
              </a:rPr>
              <a:t>, </a:t>
            </a:r>
            <a:r>
              <a:rPr lang="en-US" sz="2800" b="1" dirty="0" err="1">
                <a:solidFill>
                  <a:srgbClr val="FFFFFF"/>
                </a:solidFill>
              </a:rPr>
              <a:t>воевал</a:t>
            </a:r>
            <a:r>
              <a:rPr lang="en-US" sz="2800" b="1" dirty="0">
                <a:solidFill>
                  <a:srgbClr val="FFFFFF"/>
                </a:solidFill>
              </a:rPr>
              <a:t> в </a:t>
            </a:r>
            <a:r>
              <a:rPr lang="en-US" sz="2800" b="1" dirty="0" err="1">
                <a:solidFill>
                  <a:srgbClr val="FFFFFF"/>
                </a:solidFill>
              </a:rPr>
              <a:t>первых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рядах</a:t>
            </a:r>
            <a:r>
              <a:rPr lang="en-US" sz="2800" b="1" dirty="0">
                <a:solidFill>
                  <a:srgbClr val="FFFFFF"/>
                </a:solidFill>
              </a:rPr>
              <a:t>, </a:t>
            </a:r>
            <a:r>
              <a:rPr lang="en-US" sz="2800" b="1" dirty="0" err="1">
                <a:solidFill>
                  <a:srgbClr val="FFFFFF"/>
                </a:solidFill>
              </a:rPr>
              <a:t>как</a:t>
            </a:r>
            <a:r>
              <a:rPr lang="en-US" sz="2800" b="1" dirty="0">
                <a:solidFill>
                  <a:srgbClr val="FFFFFF"/>
                </a:solidFill>
              </a:rPr>
              <a:t> и </a:t>
            </a:r>
            <a:r>
              <a:rPr lang="en-US" sz="2800" b="1" dirty="0" err="1">
                <a:solidFill>
                  <a:srgbClr val="FFFFFF"/>
                </a:solidFill>
              </a:rPr>
              <a:t>все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солдаты</a:t>
            </a:r>
            <a:r>
              <a:rPr lang="en-US" sz="2800" b="1" dirty="0">
                <a:solidFill>
                  <a:srgbClr val="FFFFFF"/>
                </a:solidFill>
              </a:rPr>
              <a:t>, </a:t>
            </a:r>
            <a:r>
              <a:rPr lang="en-US" sz="2800" b="1" dirty="0" err="1">
                <a:solidFill>
                  <a:srgbClr val="FFFFFF"/>
                </a:solidFill>
              </a:rPr>
              <a:t>не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жалея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сил</a:t>
            </a:r>
            <a:r>
              <a:rPr lang="en-US" sz="2800" b="1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8776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891B50-F4A9-48C4-9D88-226112909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3E5FA-E723-44CE-983E-BEA766B31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19" y="4185112"/>
            <a:ext cx="9969320" cy="18617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В </a:t>
            </a:r>
            <a:r>
              <a:rPr lang="en-US" sz="3600" dirty="0" err="1">
                <a:solidFill>
                  <a:srgbClr val="FFFFFF"/>
                </a:solidFill>
              </a:rPr>
              <a:t>начале</a:t>
            </a:r>
            <a:r>
              <a:rPr lang="en-US" sz="3600" dirty="0">
                <a:solidFill>
                  <a:srgbClr val="FFFFFF"/>
                </a:solidFill>
              </a:rPr>
              <a:t> 1942 </a:t>
            </a:r>
            <a:r>
              <a:rPr lang="en-US" sz="3600" dirty="0" err="1">
                <a:solidFill>
                  <a:srgbClr val="FFFFFF"/>
                </a:solidFill>
              </a:rPr>
              <a:t>года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попал</a:t>
            </a:r>
            <a:r>
              <a:rPr lang="en-US" sz="3600" dirty="0">
                <a:solidFill>
                  <a:srgbClr val="FFFFFF"/>
                </a:solidFill>
              </a:rPr>
              <a:t> в </a:t>
            </a:r>
            <a:r>
              <a:rPr lang="en-US" sz="3600" dirty="0" err="1">
                <a:solidFill>
                  <a:srgbClr val="FFFFFF"/>
                </a:solidFill>
              </a:rPr>
              <a:t>госпиталь</a:t>
            </a:r>
            <a:r>
              <a:rPr lang="en-US" sz="3600" dirty="0">
                <a:solidFill>
                  <a:srgbClr val="FFFFFF"/>
                </a:solidFill>
              </a:rPr>
              <a:t> с </a:t>
            </a:r>
            <a:r>
              <a:rPr lang="en-US" sz="3600" dirty="0" err="1">
                <a:solidFill>
                  <a:srgbClr val="FFFFFF"/>
                </a:solidFill>
              </a:rPr>
              <a:t>серьезным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ранением</a:t>
            </a:r>
            <a:r>
              <a:rPr lang="en-US" sz="3600" dirty="0">
                <a:solidFill>
                  <a:srgbClr val="FFFFFF"/>
                </a:solidFill>
              </a:rPr>
              <a:t>. </a:t>
            </a:r>
            <a:r>
              <a:rPr lang="en-US" sz="3600" dirty="0" err="1">
                <a:solidFill>
                  <a:srgbClr val="FFFFFF"/>
                </a:solidFill>
              </a:rPr>
              <a:t>Но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мой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прадедушка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быстро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выходился</a:t>
            </a:r>
            <a:r>
              <a:rPr lang="en-US" sz="3600" dirty="0">
                <a:solidFill>
                  <a:srgbClr val="FFFFFF"/>
                </a:solidFill>
              </a:rPr>
              <a:t> и </a:t>
            </a:r>
            <a:r>
              <a:rPr lang="en-US" sz="3600" dirty="0" err="1">
                <a:solidFill>
                  <a:srgbClr val="FFFFFF"/>
                </a:solidFill>
              </a:rPr>
              <a:t>отправился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обратно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отважно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сражаться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за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родину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во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второй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Белорусский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фронт</a:t>
            </a:r>
            <a:r>
              <a:rPr lang="en-US" sz="36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585F9-D29E-490E-A10A-F2A909B6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4571"/>
            <a:ext cx="8856059" cy="3429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dirty="0" err="1"/>
              <a:t>Служивши</a:t>
            </a:r>
            <a:r>
              <a:rPr lang="en-US" sz="2800" dirty="0"/>
              <a:t> в </a:t>
            </a:r>
            <a:r>
              <a:rPr lang="en-US" sz="2800" dirty="0" err="1"/>
              <a:t>составе</a:t>
            </a:r>
            <a:r>
              <a:rPr lang="en-US" sz="2800" dirty="0"/>
              <a:t> </a:t>
            </a:r>
            <a:r>
              <a:rPr lang="en-US" sz="2800" dirty="0" err="1"/>
              <a:t>первого</a:t>
            </a:r>
            <a:r>
              <a:rPr lang="en-US" sz="2800" dirty="0"/>
              <a:t> </a:t>
            </a:r>
            <a:r>
              <a:rPr lang="en-US" sz="2800" dirty="0" err="1"/>
              <a:t>Белорусского</a:t>
            </a:r>
            <a:r>
              <a:rPr lang="en-US" sz="2800" dirty="0"/>
              <a:t> </a:t>
            </a:r>
            <a:r>
              <a:rPr lang="en-US" sz="2800" dirty="0" err="1"/>
              <a:t>фронта</a:t>
            </a:r>
            <a:r>
              <a:rPr lang="en-US" sz="2800" dirty="0"/>
              <a:t> в </a:t>
            </a:r>
            <a:r>
              <a:rPr lang="en-US" sz="2800" dirty="0" err="1"/>
              <a:t>бою</a:t>
            </a:r>
            <a:r>
              <a:rPr lang="en-US" sz="2800" dirty="0"/>
              <a:t> 8 </a:t>
            </a:r>
            <a:r>
              <a:rPr lang="en-US" sz="2800" dirty="0" err="1"/>
              <a:t>сентября</a:t>
            </a:r>
            <a:r>
              <a:rPr lang="en-US" sz="2800" dirty="0"/>
              <a:t> 1944 </a:t>
            </a:r>
            <a:r>
              <a:rPr lang="en-US" sz="2800" dirty="0" err="1"/>
              <a:t>года</a:t>
            </a:r>
            <a:r>
              <a:rPr lang="en-US" sz="2800" dirty="0"/>
              <a:t>, </a:t>
            </a:r>
            <a:r>
              <a:rPr lang="en-US" sz="2800" dirty="0" err="1"/>
              <a:t>мой</a:t>
            </a:r>
            <a:r>
              <a:rPr lang="en-US" sz="2800" dirty="0"/>
              <a:t> </a:t>
            </a:r>
            <a:r>
              <a:rPr lang="en-US" sz="2800" dirty="0" err="1"/>
              <a:t>прадедушка</a:t>
            </a:r>
            <a:r>
              <a:rPr lang="en-US" sz="2800" dirty="0"/>
              <a:t>, </a:t>
            </a:r>
            <a:r>
              <a:rPr lang="en-US" sz="2800" dirty="0" err="1"/>
              <a:t>находясь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передовом</a:t>
            </a:r>
            <a:r>
              <a:rPr lang="en-US" sz="2800" dirty="0"/>
              <a:t> </a:t>
            </a:r>
            <a:r>
              <a:rPr lang="en-US" sz="2800" dirty="0" err="1"/>
              <a:t>наблюдательном</a:t>
            </a:r>
            <a:r>
              <a:rPr lang="en-US" sz="2800" dirty="0"/>
              <a:t> </a:t>
            </a:r>
            <a:r>
              <a:rPr lang="en-US" sz="2800" dirty="0" err="1"/>
              <a:t>пункте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правом</a:t>
            </a:r>
            <a:r>
              <a:rPr lang="en-US" sz="2800" dirty="0"/>
              <a:t> </a:t>
            </a:r>
            <a:r>
              <a:rPr lang="en-US" sz="2800" dirty="0" err="1"/>
              <a:t>берегу</a:t>
            </a:r>
            <a:r>
              <a:rPr lang="en-US" sz="2800" dirty="0"/>
              <a:t> </a:t>
            </a:r>
            <a:r>
              <a:rPr lang="en-US" sz="2800" dirty="0" err="1"/>
              <a:t>реки</a:t>
            </a:r>
            <a:r>
              <a:rPr lang="en-US" sz="2800" dirty="0"/>
              <a:t> </a:t>
            </a:r>
            <a:r>
              <a:rPr lang="en-US" sz="2800" dirty="0" err="1"/>
              <a:t>Нарев</a:t>
            </a:r>
            <a:r>
              <a:rPr lang="en-US" sz="2800" dirty="0"/>
              <a:t>, </a:t>
            </a:r>
            <a:r>
              <a:rPr lang="en-US" sz="2800" dirty="0" err="1"/>
              <a:t>под</a:t>
            </a:r>
            <a:r>
              <a:rPr lang="en-US" sz="2800" dirty="0"/>
              <a:t> </a:t>
            </a:r>
            <a:r>
              <a:rPr lang="en-US" sz="2800" dirty="0" err="1"/>
              <a:t>сильным</a:t>
            </a:r>
            <a:r>
              <a:rPr lang="en-US" sz="2800" dirty="0"/>
              <a:t> </a:t>
            </a:r>
            <a:r>
              <a:rPr lang="en-US" sz="2800" dirty="0" err="1"/>
              <a:t>миномётно-пулемётным</a:t>
            </a:r>
            <a:r>
              <a:rPr lang="en-US" sz="2800" dirty="0"/>
              <a:t> </a:t>
            </a:r>
            <a:r>
              <a:rPr lang="en-US" sz="2800" dirty="0" err="1"/>
              <a:t>огнём</a:t>
            </a:r>
            <a:r>
              <a:rPr lang="en-US" sz="2800" dirty="0"/>
              <a:t> </a:t>
            </a:r>
            <a:r>
              <a:rPr lang="en-US" sz="2800" dirty="0" err="1"/>
              <a:t>противника</a:t>
            </a:r>
            <a:r>
              <a:rPr lang="en-US" sz="2800" dirty="0"/>
              <a:t> </a:t>
            </a:r>
            <a:r>
              <a:rPr lang="en-US" sz="2800" dirty="0" err="1"/>
              <a:t>вёл</a:t>
            </a:r>
            <a:r>
              <a:rPr lang="en-US" sz="2800" dirty="0"/>
              <a:t> </a:t>
            </a:r>
            <a:r>
              <a:rPr lang="en-US" sz="2800" dirty="0" err="1"/>
              <a:t>беспрерывное</a:t>
            </a:r>
            <a:r>
              <a:rPr lang="en-US" sz="2800" dirty="0"/>
              <a:t> </a:t>
            </a:r>
            <a:r>
              <a:rPr lang="en-US" sz="2800" dirty="0" err="1"/>
              <a:t>наблюдение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врагом</a:t>
            </a:r>
            <a:r>
              <a:rPr lang="en-US" sz="2800" dirty="0"/>
              <a:t> и </a:t>
            </a:r>
            <a:r>
              <a:rPr lang="en-US" sz="2800" dirty="0" err="1"/>
              <a:t>обнаружил</a:t>
            </a:r>
            <a:r>
              <a:rPr lang="en-US" sz="2800" dirty="0"/>
              <a:t> </a:t>
            </a:r>
            <a:r>
              <a:rPr lang="en-US" sz="2800" dirty="0" err="1"/>
              <a:t>пулемёт</a:t>
            </a:r>
            <a:r>
              <a:rPr lang="en-US" sz="2800" dirty="0"/>
              <a:t>, </a:t>
            </a:r>
            <a:r>
              <a:rPr lang="en-US" sz="2800" dirty="0" err="1"/>
              <a:t>которые</a:t>
            </a:r>
            <a:r>
              <a:rPr lang="en-US" sz="2800" dirty="0"/>
              <a:t> </a:t>
            </a:r>
            <a:r>
              <a:rPr lang="en-US" sz="2800" dirty="0" err="1"/>
              <a:t>мешал</a:t>
            </a:r>
            <a:r>
              <a:rPr lang="en-US" sz="2800" dirty="0"/>
              <a:t> </a:t>
            </a:r>
            <a:r>
              <a:rPr lang="en-US" sz="2800" dirty="0" err="1"/>
              <a:t>продвижению</a:t>
            </a:r>
            <a:r>
              <a:rPr lang="en-US" sz="2800" dirty="0"/>
              <a:t> </a:t>
            </a:r>
            <a:r>
              <a:rPr lang="en-US" sz="2800" dirty="0" err="1"/>
              <a:t>пехоты</a:t>
            </a:r>
            <a:r>
              <a:rPr lang="en-US" sz="2800" dirty="0"/>
              <a:t>. </a:t>
            </a:r>
            <a:r>
              <a:rPr lang="en-US" sz="2800" dirty="0" err="1"/>
              <a:t>Благодаря</a:t>
            </a:r>
            <a:r>
              <a:rPr lang="en-US" sz="2800" dirty="0"/>
              <a:t> </a:t>
            </a:r>
            <a:r>
              <a:rPr lang="en-US" sz="2800" dirty="0" err="1"/>
              <a:t>моему</a:t>
            </a:r>
            <a:r>
              <a:rPr lang="en-US" sz="2800" dirty="0"/>
              <a:t> </a:t>
            </a:r>
            <a:r>
              <a:rPr lang="en-US" sz="2800" dirty="0" err="1"/>
              <a:t>прадедушке</a:t>
            </a:r>
            <a:r>
              <a:rPr lang="en-US" sz="2800" dirty="0"/>
              <a:t> </a:t>
            </a:r>
            <a:r>
              <a:rPr lang="en-US" sz="2800" dirty="0" err="1"/>
              <a:t>станковый</a:t>
            </a:r>
            <a:r>
              <a:rPr lang="en-US" sz="2800" dirty="0"/>
              <a:t> </a:t>
            </a:r>
            <a:r>
              <a:rPr lang="en-US" sz="2800" dirty="0" err="1"/>
              <a:t>пулемёт</a:t>
            </a:r>
            <a:r>
              <a:rPr lang="en-US" sz="2800" dirty="0"/>
              <a:t> </a:t>
            </a:r>
            <a:r>
              <a:rPr lang="en-US" sz="2800" dirty="0" err="1"/>
              <a:t>был</a:t>
            </a:r>
            <a:r>
              <a:rPr lang="en-US" sz="2800" dirty="0"/>
              <a:t> </a:t>
            </a:r>
            <a:r>
              <a:rPr lang="en-US" sz="2800" dirty="0" err="1"/>
              <a:t>рассекречен</a:t>
            </a:r>
            <a:r>
              <a:rPr lang="en-US" sz="2800" dirty="0"/>
              <a:t> и </a:t>
            </a:r>
            <a:r>
              <a:rPr lang="en-US" sz="2800" dirty="0" err="1"/>
              <a:t>подавлен</a:t>
            </a:r>
            <a:r>
              <a:rPr lang="en-US" sz="2800" dirty="0"/>
              <a:t> </a:t>
            </a:r>
            <a:r>
              <a:rPr lang="en-US" sz="2800" dirty="0" err="1"/>
              <a:t>общим</a:t>
            </a:r>
            <a:r>
              <a:rPr lang="en-US" sz="2800" dirty="0"/>
              <a:t> </a:t>
            </a:r>
            <a:r>
              <a:rPr lang="en-US" sz="2800" dirty="0" err="1"/>
              <a:t>огнём</a:t>
            </a:r>
            <a:r>
              <a:rPr lang="en-US" sz="2800" dirty="0"/>
              <a:t> </a:t>
            </a:r>
            <a:r>
              <a:rPr lang="en-US" sz="2800" dirty="0" err="1"/>
              <a:t>батареи</a:t>
            </a:r>
            <a:r>
              <a:rPr lang="en-US" sz="2800" dirty="0"/>
              <a:t>.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свои</a:t>
            </a:r>
            <a:r>
              <a:rPr lang="en-US" sz="2800" dirty="0"/>
              <a:t> </a:t>
            </a:r>
            <a:r>
              <a:rPr lang="en-US" sz="2800" dirty="0" err="1"/>
              <a:t>заслуги</a:t>
            </a:r>
            <a:r>
              <a:rPr lang="en-US" sz="2800" dirty="0"/>
              <a:t> </a:t>
            </a:r>
            <a:r>
              <a:rPr lang="en-US" sz="2800" dirty="0" err="1"/>
              <a:t>Михаил</a:t>
            </a:r>
            <a:r>
              <a:rPr lang="en-US" sz="2800" dirty="0"/>
              <a:t> </a:t>
            </a:r>
            <a:r>
              <a:rPr lang="en-US" sz="2800" dirty="0" err="1"/>
              <a:t>Романович</a:t>
            </a:r>
            <a:r>
              <a:rPr lang="en-US" sz="2800" dirty="0"/>
              <a:t> </a:t>
            </a:r>
            <a:r>
              <a:rPr lang="en-US" sz="2800" dirty="0" err="1"/>
              <a:t>Медведев</a:t>
            </a:r>
            <a:r>
              <a:rPr lang="en-US" sz="2800" dirty="0"/>
              <a:t> </a:t>
            </a:r>
            <a:r>
              <a:rPr lang="en-US" sz="2800" dirty="0" err="1"/>
              <a:t>приказом</a:t>
            </a:r>
            <a:r>
              <a:rPr lang="en-US" sz="2800" dirty="0"/>
              <a:t> №10/н </a:t>
            </a:r>
            <a:r>
              <a:rPr lang="en-US" sz="2800" dirty="0" err="1"/>
              <a:t>от</a:t>
            </a:r>
            <a:r>
              <a:rPr lang="en-US" sz="2800" dirty="0"/>
              <a:t> 18 </a:t>
            </a:r>
            <a:r>
              <a:rPr lang="en-US" sz="2800" dirty="0" err="1"/>
              <a:t>октября</a:t>
            </a:r>
            <a:r>
              <a:rPr lang="en-US" sz="2800" dirty="0"/>
              <a:t> 1944 </a:t>
            </a:r>
            <a:r>
              <a:rPr lang="en-US" sz="2800" dirty="0" err="1"/>
              <a:t>года</a:t>
            </a:r>
            <a:r>
              <a:rPr lang="en-US" sz="2800" dirty="0"/>
              <a:t> </a:t>
            </a:r>
            <a:r>
              <a:rPr lang="en-US" sz="2800" dirty="0" err="1"/>
              <a:t>был</a:t>
            </a:r>
            <a:r>
              <a:rPr lang="en-US" sz="2800" dirty="0"/>
              <a:t> </a:t>
            </a:r>
            <a:r>
              <a:rPr lang="en-US" sz="2800" dirty="0" err="1"/>
              <a:t>удостоен</a:t>
            </a:r>
            <a:r>
              <a:rPr lang="en-US" sz="2800" dirty="0"/>
              <a:t> </a:t>
            </a:r>
            <a:r>
              <a:rPr lang="en-US" sz="2800" dirty="0" err="1"/>
              <a:t>медали</a:t>
            </a:r>
            <a:r>
              <a:rPr lang="en-US" sz="2800" dirty="0"/>
              <a:t> «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отвагу</a:t>
            </a:r>
            <a:r>
              <a:rPr lang="en-US" sz="2800" dirty="0"/>
              <a:t>».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5B81CA-7523-4D89-847A-4DBB6161B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3809"/>
            <a:ext cx="12191999" cy="28341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F2B046-46F0-41DB-AEE7-94CEBC7E5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963" y="128005"/>
            <a:ext cx="1950720" cy="380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5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93571-4B4C-4358-BB11-1F56B114B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690"/>
            <a:ext cx="9369083" cy="3215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dirty="0"/>
              <a:t>В </a:t>
            </a:r>
            <a:r>
              <a:rPr lang="en-US" sz="2400" dirty="0" err="1"/>
              <a:t>составе</a:t>
            </a:r>
            <a:r>
              <a:rPr lang="en-US" sz="2400" dirty="0"/>
              <a:t> </a:t>
            </a:r>
            <a:r>
              <a:rPr lang="en-US" sz="2400" dirty="0" err="1"/>
              <a:t>второго</a:t>
            </a:r>
            <a:r>
              <a:rPr lang="en-US" sz="2400" dirty="0"/>
              <a:t> </a:t>
            </a:r>
            <a:r>
              <a:rPr lang="en-US" sz="2400" dirty="0" err="1"/>
              <a:t>Белорусского</a:t>
            </a:r>
            <a:r>
              <a:rPr lang="en-US" sz="2400" dirty="0"/>
              <a:t> </a:t>
            </a:r>
            <a:r>
              <a:rPr lang="en-US" sz="2400" dirty="0" err="1"/>
              <a:t>фронта</a:t>
            </a:r>
            <a:r>
              <a:rPr lang="en-US" sz="2400" dirty="0"/>
              <a:t> в </a:t>
            </a:r>
            <a:r>
              <a:rPr lang="en-US" sz="2400" dirty="0" err="1"/>
              <a:t>бою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город</a:t>
            </a:r>
            <a:r>
              <a:rPr lang="en-US" sz="2400" dirty="0"/>
              <a:t> </a:t>
            </a:r>
            <a:r>
              <a:rPr lang="en-US" sz="2400" dirty="0" err="1"/>
              <a:t>Гдыня</a:t>
            </a:r>
            <a:r>
              <a:rPr lang="en-US" sz="2400" dirty="0"/>
              <a:t> 27 </a:t>
            </a:r>
            <a:r>
              <a:rPr lang="en-US" sz="2400" dirty="0" err="1"/>
              <a:t>марта</a:t>
            </a:r>
            <a:r>
              <a:rPr lang="en-US" sz="2400" dirty="0"/>
              <a:t> 1945 </a:t>
            </a:r>
            <a:r>
              <a:rPr lang="en-US" sz="2400" dirty="0" err="1"/>
              <a:t>года</a:t>
            </a:r>
            <a:r>
              <a:rPr lang="en-US" sz="2400" dirty="0"/>
              <a:t> </a:t>
            </a:r>
            <a:r>
              <a:rPr lang="en-US" sz="2400" dirty="0" err="1"/>
              <a:t>под</a:t>
            </a:r>
            <a:r>
              <a:rPr lang="en-US" sz="2400" dirty="0"/>
              <a:t> </a:t>
            </a:r>
            <a:r>
              <a:rPr lang="en-US" sz="2400" dirty="0" err="1"/>
              <a:t>сильным</a:t>
            </a:r>
            <a:r>
              <a:rPr lang="en-US" sz="2400" dirty="0"/>
              <a:t> </a:t>
            </a:r>
            <a:r>
              <a:rPr lang="en-US" sz="2400" dirty="0" err="1"/>
              <a:t>ружейно-пулемётным</a:t>
            </a:r>
            <a:r>
              <a:rPr lang="en-US" sz="2400" dirty="0"/>
              <a:t> </a:t>
            </a:r>
            <a:r>
              <a:rPr lang="en-US" sz="2400" dirty="0" err="1"/>
              <a:t>огнём</a:t>
            </a:r>
            <a:r>
              <a:rPr lang="en-US" sz="2400" dirty="0"/>
              <a:t> </a:t>
            </a:r>
            <a:r>
              <a:rPr lang="en-US" sz="2400" dirty="0" err="1"/>
              <a:t>противника</a:t>
            </a:r>
            <a:r>
              <a:rPr lang="en-US" sz="2400" dirty="0"/>
              <a:t> </a:t>
            </a:r>
            <a:r>
              <a:rPr lang="en-US" sz="2400" dirty="0" err="1"/>
              <a:t>обнаружил</a:t>
            </a:r>
            <a:r>
              <a:rPr lang="en-US" sz="2400" dirty="0"/>
              <a:t> </a:t>
            </a:r>
            <a:r>
              <a:rPr lang="en-US" sz="2400" dirty="0" err="1"/>
              <a:t>три</a:t>
            </a:r>
            <a:r>
              <a:rPr lang="en-US" sz="2400" dirty="0"/>
              <a:t> </a:t>
            </a:r>
            <a:r>
              <a:rPr lang="en-US" sz="2400" dirty="0" err="1"/>
              <a:t>пулемётные</a:t>
            </a:r>
            <a:r>
              <a:rPr lang="en-US" sz="2400" dirty="0"/>
              <a:t> </a:t>
            </a:r>
            <a:r>
              <a:rPr lang="en-US" sz="2400" dirty="0" err="1"/>
              <a:t>точки</a:t>
            </a:r>
            <a:r>
              <a:rPr lang="en-US" sz="2400" dirty="0"/>
              <a:t> и </a:t>
            </a:r>
            <a:r>
              <a:rPr lang="en-US" sz="2400" dirty="0" err="1"/>
              <a:t>группу</a:t>
            </a:r>
            <a:r>
              <a:rPr lang="en-US" sz="2400" dirty="0"/>
              <a:t> </a:t>
            </a:r>
            <a:r>
              <a:rPr lang="en-US" sz="2400" dirty="0" err="1"/>
              <a:t>автоматчиков</a:t>
            </a:r>
            <a:r>
              <a:rPr lang="en-US" sz="2400" dirty="0"/>
              <a:t>, </a:t>
            </a:r>
            <a:r>
              <a:rPr lang="en-US" sz="2400" dirty="0" err="1"/>
              <a:t>которые</a:t>
            </a:r>
            <a:r>
              <a:rPr lang="en-US" sz="2400" dirty="0"/>
              <a:t> </a:t>
            </a:r>
            <a:r>
              <a:rPr lang="en-US" sz="2400" dirty="0" err="1"/>
              <a:t>вели</a:t>
            </a:r>
            <a:r>
              <a:rPr lang="en-US" sz="2400" dirty="0"/>
              <a:t> </a:t>
            </a:r>
            <a:r>
              <a:rPr lang="en-US" sz="2400" dirty="0" err="1"/>
              <a:t>обстрел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жилых</a:t>
            </a:r>
            <a:r>
              <a:rPr lang="en-US" sz="2400" dirty="0"/>
              <a:t> </a:t>
            </a:r>
            <a:r>
              <a:rPr lang="en-US" sz="2400" dirty="0" err="1"/>
              <a:t>домов</a:t>
            </a:r>
            <a:r>
              <a:rPr lang="en-US" sz="2400" dirty="0"/>
              <a:t>. </a:t>
            </a:r>
            <a:r>
              <a:rPr lang="en-US" sz="2400" dirty="0" err="1"/>
              <a:t>Во</a:t>
            </a:r>
            <a:r>
              <a:rPr lang="en-US" sz="2400" dirty="0"/>
              <a:t> </a:t>
            </a:r>
            <a:r>
              <a:rPr lang="en-US" sz="2400" dirty="0" err="1"/>
              <a:t>время</a:t>
            </a:r>
            <a:r>
              <a:rPr lang="en-US" sz="2400" dirty="0"/>
              <a:t> </a:t>
            </a:r>
            <a:r>
              <a:rPr lang="en-US" sz="2400" dirty="0" err="1"/>
              <a:t>стрельбы</a:t>
            </a:r>
            <a:r>
              <a:rPr lang="en-US" sz="2400" dirty="0"/>
              <a:t> </a:t>
            </a:r>
            <a:r>
              <a:rPr lang="en-US" sz="2400" dirty="0" err="1"/>
              <a:t>мой</a:t>
            </a:r>
            <a:r>
              <a:rPr lang="en-US" sz="2400" dirty="0"/>
              <a:t> </a:t>
            </a:r>
            <a:r>
              <a:rPr lang="en-US" sz="2400" dirty="0" err="1"/>
              <a:t>прадедушка</a:t>
            </a:r>
            <a:r>
              <a:rPr lang="en-US" sz="2400" dirty="0"/>
              <a:t> </a:t>
            </a:r>
            <a:r>
              <a:rPr lang="en-US" sz="2400" dirty="0" err="1"/>
              <a:t>помогал</a:t>
            </a:r>
            <a:r>
              <a:rPr lang="en-US" sz="2400" dirty="0"/>
              <a:t> </a:t>
            </a:r>
            <a:r>
              <a:rPr lang="en-US" sz="2400" dirty="0" err="1"/>
              <a:t>командиру</a:t>
            </a:r>
            <a:r>
              <a:rPr lang="en-US" sz="2400" dirty="0"/>
              <a:t> </a:t>
            </a:r>
            <a:r>
              <a:rPr lang="en-US" sz="2400" dirty="0" err="1"/>
              <a:t>вести</a:t>
            </a:r>
            <a:r>
              <a:rPr lang="en-US" sz="2400" dirty="0"/>
              <a:t> и </a:t>
            </a:r>
            <a:r>
              <a:rPr lang="en-US" sz="2400" dirty="0" err="1"/>
              <a:t>направлять</a:t>
            </a:r>
            <a:r>
              <a:rPr lang="en-US" sz="2400" dirty="0"/>
              <a:t> </a:t>
            </a:r>
            <a:r>
              <a:rPr lang="en-US" sz="2400" dirty="0" err="1"/>
              <a:t>огонь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обнаруженным</a:t>
            </a:r>
            <a:r>
              <a:rPr lang="en-US" sz="2400" dirty="0"/>
              <a:t> </a:t>
            </a:r>
            <a:r>
              <a:rPr lang="en-US" sz="2400" dirty="0" err="1"/>
              <a:t>целям</a:t>
            </a:r>
            <a:r>
              <a:rPr lang="en-US" sz="2400" dirty="0"/>
              <a:t>. </a:t>
            </a:r>
            <a:r>
              <a:rPr lang="en-US" sz="2400" dirty="0" err="1"/>
              <a:t>Благодаря</a:t>
            </a:r>
            <a:r>
              <a:rPr lang="en-US" sz="2400" dirty="0"/>
              <a:t> </a:t>
            </a:r>
            <a:r>
              <a:rPr lang="en-US" sz="2400" dirty="0" err="1"/>
              <a:t>моему</a:t>
            </a:r>
            <a:r>
              <a:rPr lang="en-US" sz="2400" dirty="0"/>
              <a:t> </a:t>
            </a:r>
            <a:r>
              <a:rPr lang="en-US" sz="2400" dirty="0" err="1"/>
              <a:t>прадедушке</a:t>
            </a:r>
            <a:r>
              <a:rPr lang="en-US" sz="2400" dirty="0"/>
              <a:t> </a:t>
            </a:r>
            <a:r>
              <a:rPr lang="en-US" sz="2400" dirty="0" err="1"/>
              <a:t>его</a:t>
            </a:r>
            <a:r>
              <a:rPr lang="en-US" sz="2400" dirty="0"/>
              <a:t> </a:t>
            </a:r>
            <a:r>
              <a:rPr lang="en-US" sz="2400" dirty="0" err="1"/>
              <a:t>пехота</a:t>
            </a:r>
            <a:r>
              <a:rPr lang="en-US" sz="2400" dirty="0"/>
              <a:t> </a:t>
            </a:r>
            <a:r>
              <a:rPr lang="en-US" sz="2400" dirty="0" err="1"/>
              <a:t>выполнила</a:t>
            </a:r>
            <a:r>
              <a:rPr lang="en-US" sz="2400" dirty="0"/>
              <a:t> </a:t>
            </a:r>
            <a:r>
              <a:rPr lang="en-US" sz="2400" dirty="0" err="1"/>
              <a:t>поставленную</a:t>
            </a:r>
            <a:r>
              <a:rPr lang="en-US" sz="2400" dirty="0"/>
              <a:t> </a:t>
            </a:r>
            <a:r>
              <a:rPr lang="en-US" sz="2400" dirty="0" err="1"/>
              <a:t>боевую</a:t>
            </a:r>
            <a:r>
              <a:rPr lang="en-US" sz="2400" dirty="0"/>
              <a:t> </a:t>
            </a:r>
            <a:r>
              <a:rPr lang="en-US" sz="2400" dirty="0" err="1"/>
              <a:t>задачу</a:t>
            </a:r>
            <a:r>
              <a:rPr lang="en-US" sz="2400" dirty="0"/>
              <a:t> в </a:t>
            </a:r>
            <a:r>
              <a:rPr lang="en-US" sz="2400" dirty="0" err="1"/>
              <a:t>уничтожении</a:t>
            </a:r>
            <a:r>
              <a:rPr lang="en-US" sz="2400" dirty="0"/>
              <a:t> </a:t>
            </a:r>
            <a:r>
              <a:rPr lang="en-US" sz="2400" dirty="0" err="1"/>
              <a:t>противника</a:t>
            </a:r>
            <a:r>
              <a:rPr lang="en-US" sz="2400" dirty="0"/>
              <a:t>.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такие</a:t>
            </a:r>
            <a:r>
              <a:rPr lang="en-US" sz="2400" dirty="0"/>
              <a:t> </a:t>
            </a:r>
            <a:r>
              <a:rPr lang="en-US" sz="2400" dirty="0" err="1"/>
              <a:t>заслуги</a:t>
            </a:r>
            <a:r>
              <a:rPr lang="en-US" sz="2400" dirty="0"/>
              <a:t> </a:t>
            </a:r>
            <a:r>
              <a:rPr lang="en-US" sz="2400" dirty="0" err="1"/>
              <a:t>мой</a:t>
            </a:r>
            <a:r>
              <a:rPr lang="en-US" sz="2400" dirty="0"/>
              <a:t> </a:t>
            </a:r>
            <a:r>
              <a:rPr lang="en-US" sz="2400" dirty="0" err="1"/>
              <a:t>прадедушка</a:t>
            </a:r>
            <a:r>
              <a:rPr lang="en-US" sz="2400" dirty="0"/>
              <a:t> </a:t>
            </a:r>
            <a:r>
              <a:rPr lang="en-US" sz="2400" dirty="0" err="1"/>
              <a:t>получил</a:t>
            </a:r>
            <a:r>
              <a:rPr lang="en-US" sz="2400" dirty="0"/>
              <a:t> </a:t>
            </a:r>
            <a:r>
              <a:rPr lang="en-US" sz="2400" dirty="0" err="1"/>
              <a:t>награду</a:t>
            </a:r>
            <a:r>
              <a:rPr lang="en-US" sz="2400" dirty="0"/>
              <a:t> «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боевые</a:t>
            </a:r>
            <a:r>
              <a:rPr lang="en-US" sz="2400" dirty="0"/>
              <a:t> </a:t>
            </a:r>
            <a:r>
              <a:rPr lang="en-US" sz="2400" dirty="0" err="1"/>
              <a:t>заслуги</a:t>
            </a:r>
            <a:r>
              <a:rPr lang="en-US" sz="2400" dirty="0"/>
              <a:t>» </a:t>
            </a:r>
            <a:r>
              <a:rPr lang="en-US" sz="2400" dirty="0" err="1"/>
              <a:t>приказом</a:t>
            </a:r>
            <a:r>
              <a:rPr lang="en-US" sz="2400" dirty="0"/>
              <a:t> №6/н </a:t>
            </a:r>
            <a:r>
              <a:rPr lang="en-US" sz="2400" dirty="0" err="1"/>
              <a:t>от</a:t>
            </a:r>
            <a:r>
              <a:rPr lang="en-US" sz="2400" dirty="0"/>
              <a:t> 13 </a:t>
            </a:r>
            <a:r>
              <a:rPr lang="en-US" sz="2400" dirty="0" err="1"/>
              <a:t>апреля</a:t>
            </a:r>
            <a:r>
              <a:rPr lang="en-US" sz="2400" dirty="0"/>
              <a:t> 1945 </a:t>
            </a:r>
            <a:r>
              <a:rPr lang="en-US" sz="2400" dirty="0" err="1"/>
              <a:t>года</a:t>
            </a:r>
            <a:r>
              <a:rPr lang="en-US" sz="2400" dirty="0"/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7E7D91-22C8-491D-B226-78D17E75B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5119"/>
            <a:ext cx="12191999" cy="14343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0CC90B-E4EF-4355-8460-C9A95D415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9433"/>
            <a:ext cx="12192000" cy="16367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B9743A-2B8F-4E3B-98D4-388021D4BA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98" r="28602"/>
          <a:stretch/>
        </p:blipFill>
        <p:spPr>
          <a:xfrm>
            <a:off x="9660194" y="131514"/>
            <a:ext cx="1828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3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ешний, человек, фотография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3A070BD7-C48F-4DAD-8EE4-B81655F67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" b="8761"/>
          <a:stretch/>
        </p:blipFill>
        <p:spPr>
          <a:xfrm>
            <a:off x="0" y="6052"/>
            <a:ext cx="12191980" cy="6857990"/>
          </a:xfrm>
          <a:prstGeom prst="rect">
            <a:avLst/>
          </a:prstGeom>
        </p:spPr>
      </p:pic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9E0CD-AFE7-414E-AEEA-8A84D9B7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9026"/>
            <a:ext cx="10043652" cy="13307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Пройдя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всю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войну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Медведев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Михаил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Романович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живым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вернулся</a:t>
            </a:r>
            <a:r>
              <a:rPr lang="en-US" sz="2800" dirty="0">
                <a:solidFill>
                  <a:srgbClr val="FFFFFF"/>
                </a:solidFill>
              </a:rPr>
              <a:t> к </a:t>
            </a:r>
            <a:r>
              <a:rPr lang="en-US" sz="2800" dirty="0" err="1">
                <a:solidFill>
                  <a:srgbClr val="FFFFFF"/>
                </a:solidFill>
              </a:rPr>
              <a:t>своей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жене</a:t>
            </a:r>
            <a:r>
              <a:rPr lang="en-US" sz="2800" dirty="0">
                <a:solidFill>
                  <a:srgbClr val="FFFFFF"/>
                </a:solidFill>
              </a:rPr>
              <a:t> и </a:t>
            </a:r>
            <a:r>
              <a:rPr lang="en-US" sz="2800" dirty="0" err="1">
                <a:solidFill>
                  <a:srgbClr val="FFFFFF"/>
                </a:solidFill>
              </a:rPr>
              <a:t>детям</a:t>
            </a:r>
            <a:r>
              <a:rPr lang="en-US" sz="2800" dirty="0">
                <a:solidFill>
                  <a:srgbClr val="FFFFFF"/>
                </a:solidFill>
              </a:rPr>
              <a:t>. </a:t>
            </a:r>
            <a:r>
              <a:rPr lang="en-US" sz="2800" dirty="0" err="1">
                <a:solidFill>
                  <a:srgbClr val="FFFFFF"/>
                </a:solidFill>
              </a:rPr>
              <a:t>Он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сразу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же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начал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работать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заведующим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фермой</a:t>
            </a:r>
            <a:r>
              <a:rPr lang="en-US" sz="2800" dirty="0">
                <a:solidFill>
                  <a:srgbClr val="FFFFFF"/>
                </a:solidFill>
              </a:rPr>
              <a:t> в </a:t>
            </a:r>
            <a:r>
              <a:rPr lang="en-US" sz="2800" dirty="0" err="1">
                <a:solidFill>
                  <a:srgbClr val="FFFFFF"/>
                </a:solidFill>
              </a:rPr>
              <a:t>своём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родном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колхозе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деревни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Мягкие</a:t>
            </a:r>
            <a:r>
              <a:rPr lang="en-US" sz="280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47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фотография, человек, мужчин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A54D1E25-BA93-42B3-97D8-02F8A5676C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r="742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DD711-81CC-4144-8277-208ED5C0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Мой прадедушка умер 18 ноября 1964 года, не дожив до своего 49-летия трёх дней.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149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351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Мой прадед</vt:lpstr>
      <vt:lpstr> О своем прадедушке до начала исследования я не знала практически ничего. Мой дедушка, его сын, тоже почти ничего о нем не помнил, поэтому и рассказать было некому. Все его документы, награды, фотографии сгорели в большом пожаре.</vt:lpstr>
      <vt:lpstr>В процессе поиска информации я узнала, что мой прадедушка до войны работал начальником склада в колхозе деревни Мягкие Ковернинского района. </vt:lpstr>
      <vt:lpstr>Моему прадедушке было почти26 лет, когда началось Великая Отечественная война. Его призвали служить в ряды красной армии. Он попал в Белорусский фронт, воевал в первых рядах, как и все солдаты, не жалея сил. </vt:lpstr>
      <vt:lpstr>В начале 1942 года попал в госпиталь с серьезным ранением. Но мой прадедушка быстро выходился и отправился обратно отважно сражаться за родину во второй Белорусский фронт.</vt:lpstr>
      <vt:lpstr>Служивши в составе первого Белорусского фронта в бою 8 сентября 1944 года, мой прадедушка, находясь на передовом наблюдательном пункте на правом берегу реки Нарев, под сильным миномётно-пулемётным огнём противника вёл беспрерывное наблюдение за врагом и обнаружил пулемёт, которые мешал продвижению пехоты. Благодаря моему прадедушке станковый пулемёт был рассекречен и подавлен общим огнём батареи. За свои заслуги Михаил Романович Медведев приказом №10/н от 18 октября 1944 года был удостоен медали «За отвагу». </vt:lpstr>
      <vt:lpstr>В составе второго Белорусского фронта в бою за город Гдыня 27 марта 1945 года под сильным ружейно-пулемётным огнём противника обнаружил три пулемётные точки и группу автоматчиков, которые вели обстрел из жилых домов. Во время стрельбы мой прадедушка помогал командиру вести и направлять огонь по обнаруженным целям. Благодаря моему прадедушке его пехота выполнила поставленную боевую задачу в уничтожении противника. За такие заслуги мой прадедушка получил награду «За боевые заслуги» приказом №6/н от 13 апреля 1945 года. </vt:lpstr>
      <vt:lpstr>Пройдя всю войну Медведев Михаил Романович живым вернулся к своей жене и детям. Он сразу же начал работать заведующим фермой в своём родном колхозе деревни Мягкие. </vt:lpstr>
      <vt:lpstr>Мой прадедушка умер 18 ноября 1964 года, не дожив до своего 49-летия трёх дней.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прадед</dc:title>
  <dc:creator>1</dc:creator>
  <cp:lastModifiedBy>1</cp:lastModifiedBy>
  <cp:revision>1</cp:revision>
  <dcterms:created xsi:type="dcterms:W3CDTF">2020-03-30T19:39:50Z</dcterms:created>
  <dcterms:modified xsi:type="dcterms:W3CDTF">2020-03-30T19:43:00Z</dcterms:modified>
</cp:coreProperties>
</file>