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102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4C0230C-727C-41E5-BB79-F12B5174BC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5F6FEAD-BE07-4D14-BB35-D1D218A53A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3EA419B-16D4-4F51-8EEC-A50F919EFF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53601-C902-4C8A-88C3-D4963D9B9034}" type="datetimeFigureOut">
              <a:rPr lang="ru-RU" smtClean="0"/>
              <a:t>08.05.2020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9312F3F-49DE-4E4D-A768-2B61B171F5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F9D03D8-180F-41C1-A268-9C963827D6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B940A-C449-415C-9F98-7C8D6713DB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11327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8CE7BCE-7625-4658-9154-A992261FFA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48E62D3-C550-41E0-B4E3-2BCDB36FE9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1B87E40-4C3E-4EA6-A279-637D213F2C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53601-C902-4C8A-88C3-D4963D9B9034}" type="datetimeFigureOut">
              <a:rPr lang="ru-RU" smtClean="0"/>
              <a:t>08.05.2020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735AB15-4FC9-4C4C-80B3-DE0662E14F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E6C9DCD-1E5A-4BBE-889D-A74A8F4445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B940A-C449-415C-9F98-7C8D6713DB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34755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0BE688E7-75AC-4EE8-9037-05B9F177807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9DDDB48-3869-43D7-A137-52C3B32F32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40DF6E7-9EBF-4E20-83C5-1BF69BCD86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53601-C902-4C8A-88C3-D4963D9B9034}" type="datetimeFigureOut">
              <a:rPr lang="ru-RU" smtClean="0"/>
              <a:t>08.05.2020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06DFC1D-C76B-4AAA-B7F3-67F42B3074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7C3DD99-E66A-45DC-A004-D26B5E1E7D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B940A-C449-415C-9F98-7C8D6713DB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1321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800BDD7-021D-4B9C-BB98-1C21EBAA2B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4EBD6A7-EA29-4D21-A6E3-3C78306535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17AD3E0-E581-4C24-B067-FEF9F660E8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53601-C902-4C8A-88C3-D4963D9B9034}" type="datetimeFigureOut">
              <a:rPr lang="ru-RU" smtClean="0"/>
              <a:t>08.05.2020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DC76E64-1D9B-46FF-80D9-697A603492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7BA968E-BA82-43DF-9D6D-57063EBA6B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B940A-C449-415C-9F98-7C8D6713DB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08055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84E2C1D-16F8-42A3-88A5-2DDAEF767D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8265F15-E474-488E-A5BC-BA808BEA54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9930B2C-110D-4B25-9848-F6E2F63EAB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53601-C902-4C8A-88C3-D4963D9B9034}" type="datetimeFigureOut">
              <a:rPr lang="ru-RU" smtClean="0"/>
              <a:t>08.05.2020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7DCCB39-48F8-43E0-8A13-06169E7D44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D81EF37-46B7-4211-8328-1B4E3EF33D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B940A-C449-415C-9F98-7C8D6713DB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36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7C70B65-9FD7-4CEB-AEAA-4E5F66F316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C623E23-02D9-46D4-9C6E-7017DD074C7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5EDD120-CE1C-4DCB-8288-8D15DF878C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6EED771-6311-4309-8C45-1253F9DF0B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53601-C902-4C8A-88C3-D4963D9B9034}" type="datetimeFigureOut">
              <a:rPr lang="ru-RU" smtClean="0"/>
              <a:t>08.05.2020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5FCC0E6-87E2-42BD-A077-14B7219143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50AF9EC-1EB4-4276-B29A-8FE58C7DEB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B940A-C449-415C-9F98-7C8D6713DB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2475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1A4B811-8828-4C63-836D-4FAFC3DC4A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A343B0E-422C-43F6-85F6-387179F706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4DD24E2-BD1D-4E6D-8855-5CE87EFE2A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6B3C0CB7-8444-4C9A-BBAA-204E170E1B3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77CC1B78-DE10-48A1-B910-29786B8F08C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8E7B1EE4-6474-4FAA-BCBD-9716131429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53601-C902-4C8A-88C3-D4963D9B9034}" type="datetimeFigureOut">
              <a:rPr lang="ru-RU" smtClean="0"/>
              <a:t>08.05.2020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4BABAD66-3469-4694-921D-E80F4C1CA5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574FDDAD-F512-4F89-B7AD-A254151D1B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B940A-C449-415C-9F98-7C8D6713DB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23774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AA88C3F-AA3D-45FE-BA06-4CC95079E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F3C1B454-4C30-4215-A453-43C29E0776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53601-C902-4C8A-88C3-D4963D9B9034}" type="datetimeFigureOut">
              <a:rPr lang="ru-RU" smtClean="0"/>
              <a:t>08.05.2020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369B8E52-7304-4A90-90CE-2AF94F1212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1DF64EB2-D98E-48CA-B095-BA61330BE4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B940A-C449-415C-9F98-7C8D6713DB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5449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24D81061-06E7-41F4-BE85-3DC297FA2C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53601-C902-4C8A-88C3-D4963D9B9034}" type="datetimeFigureOut">
              <a:rPr lang="ru-RU" smtClean="0"/>
              <a:t>08.05.2020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B1B27525-046B-49A6-A273-B3E3429E7C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833530F2-25DF-43D6-AFCC-D1625CA29B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B940A-C449-415C-9F98-7C8D6713DB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0615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F72F9B5-F210-4C7E-A809-1AA4F785BC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BD4484A-FBAE-4E7B-9B34-594F2A0F21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03176C0-AB4D-48BA-B181-AAEB12E031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362A4B3-4362-4BD8-A2A7-BD26CD8BB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53601-C902-4C8A-88C3-D4963D9B9034}" type="datetimeFigureOut">
              <a:rPr lang="ru-RU" smtClean="0"/>
              <a:t>08.05.2020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86DB659-20C0-4540-9C65-25894E62DB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E320C93-3BEA-44FA-A39A-8FF7FFB512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B940A-C449-415C-9F98-7C8D6713DB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75704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E2040C3-BDB1-4004-AD9E-9B027CA475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0D3B9081-DADC-4B77-8756-318FBF1040A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A120822-BEAF-457C-B2B0-06709F0687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5B0B038-59D1-43B0-8981-27DC388139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53601-C902-4C8A-88C3-D4963D9B9034}" type="datetimeFigureOut">
              <a:rPr lang="ru-RU" smtClean="0"/>
              <a:t>08.05.2020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1F94747-0EEE-43B9-A875-6E19504B54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49C149C-A9A3-4CBC-BCEE-9CB9D9D581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B940A-C449-415C-9F98-7C8D6713DB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3816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0390EDE-8AF3-4FE7-B3E2-18CF2F92D0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4F434D0-A7E5-4645-A702-C33935211F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7AF02E9-3F9E-4B9D-AD54-D8AD3D75824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553601-C902-4C8A-88C3-D4963D9B9034}" type="datetimeFigureOut">
              <a:rPr lang="ru-RU" smtClean="0"/>
              <a:t>08.05.2020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7016733-117E-4305-93D4-D0C2ED9EA82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937673C-F739-4B4A-A255-4855F85FAB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6B940A-C449-415C-9F98-7C8D6713DB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99811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25C786F-9415-488C-867F-C6612B404B9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EEFFC94-A2F0-402B-BCDC-03811DC891F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F1492D1-706F-492B-B141-6F26F1CD3A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766309" cy="685800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9C7D368-F82F-47BB-B6F2-2B2BD91BC2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3670" y="-10348"/>
            <a:ext cx="510833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63090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FBF7569-3B89-4589-B9BA-4873202C59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CF2F1A4-9526-4035-84B7-398A72F6C9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66A4EBD-4CDE-461F-94F0-BB2386E705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803494" cy="6869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899751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Широкоэкранный</PresentationFormat>
  <Paragraphs>0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Артем Ender</dc:creator>
  <cp:lastModifiedBy>Артем Ender</cp:lastModifiedBy>
  <cp:revision>2</cp:revision>
  <dcterms:created xsi:type="dcterms:W3CDTF">2020-05-08T19:39:54Z</dcterms:created>
  <dcterms:modified xsi:type="dcterms:W3CDTF">2020-05-08T19:42:39Z</dcterms:modified>
</cp:coreProperties>
</file>