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36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13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03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21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86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2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28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94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4694-6483-4FEE-9ABD-ABFA9139D1D4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A911-0072-49A1-95E1-A81837C2E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8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3380024"/>
              </p:ext>
            </p:extLst>
          </p:nvPr>
        </p:nvGraphicFramePr>
        <p:xfrm>
          <a:off x="223284" y="244693"/>
          <a:ext cx="11748975" cy="6537198"/>
        </p:xfrm>
        <a:graphic>
          <a:graphicData uri="http://schemas.openxmlformats.org/drawingml/2006/table">
            <a:tbl>
              <a:tblPr/>
              <a:tblGrid>
                <a:gridCol w="583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51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0982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253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1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Фотография в скане/ фото предоставленное лично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mail 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доступа в личный кабинет (если ранее была загружена информация на данный сайт)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Год/Дата рождения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рождения/область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и место призыва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службы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Воинское звание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Год/дата смерти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 героя (если есть информация)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Чернуцкий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Михаил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Васильевич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chernutskiy@mail.ru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ст. Архонская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Северо-Осетинская АССР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1941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Орджоникидзевским РВК Северо-Осетинской АССР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Командир взвода управления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батареи 1036 артиллерийского 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Станиславского Краснознамённого полка 161 стрелковой ордена «Богдана Хмельницкого </a:t>
                      </a:r>
                      <a:r>
                        <a:rPr lang="en-US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степени» дивизии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107ск 60А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лейтенант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Воевал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ЮЗ Фронте, Крымском Фронте, Северо-Кавказском фронте, 1-м Украинском Фронте. Прошёл боевой путь: Минск, Смоленск, Тверь, Воронеж, Харьков, Киев, Винница, Ивано-Франковск,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Морасвкая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Острава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Краков. Имеет ранения. В БД участвовал вплоть до 31.07.45г.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бою 13-14.07.44г при прорыве обороны противника у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с.Михалкув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батареей уничтожено 1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«Фердинанд», 5 пулемётов, 3 дзота и 60 гитлеровцев. За подвиг награждён орденом «Красная Звезда» (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-з №27/н  161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14.08.44, ЦАМО, Ф 33, оп.690155, ед.хр.5044, № записи 33451371).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бою за </a:t>
                      </a:r>
                      <a:r>
                        <a:rPr lang="ru-RU" sz="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с.Дарковице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27.04.45 батареей было уничтожено 60 гитлеровцев. В боях 30.04.45г. на подступах к Моравской </a:t>
                      </a:r>
                      <a:r>
                        <a:rPr lang="ru-RU" sz="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Остраве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подавлена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мин.батр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противника, уничтожено 4 пулемёта и до 20 гитлеровцев. В бою за выс.393 ворвавшись в траншею противника из личного оружия уничтожил 2-х немецких солдат. За подвиг награждён орденом «Отечественная Война </a:t>
                      </a:r>
                      <a:r>
                        <a:rPr lang="en-US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ст.» (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-з №26/н от 22.05.45г. 107ск 60А, ЦАМО, Ф 33, оп.690306, ед.хр.3319, № записи 44118080)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914" y="2967942"/>
            <a:ext cx="1594925" cy="23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04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237248"/>
              </p:ext>
            </p:extLst>
          </p:nvPr>
        </p:nvGraphicFramePr>
        <p:xfrm>
          <a:off x="1186956" y="613519"/>
          <a:ext cx="9745899" cy="5270003"/>
        </p:xfrm>
        <a:graphic>
          <a:graphicData uri="http://schemas.openxmlformats.org/drawingml/2006/table">
            <a:tbl>
              <a:tblPr/>
              <a:tblGrid>
                <a:gridCol w="483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4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9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38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91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33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7647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330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1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Фотография в скане/ фото предоставленное лично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mail 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доступа в личный кабинет (если ранее была загружена информация на данный сайт)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Год/Дата рождения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рождения/область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и место призыва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службы героя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Воинское звание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Год/дата смерти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 героя (если есть информация)</a:t>
                      </a: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8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5047" y="2103120"/>
            <a:ext cx="1028907" cy="1479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5047" y="4130780"/>
            <a:ext cx="1028907" cy="14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58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337</Words>
  <Application>Microsoft Office PowerPoint</Application>
  <PresentationFormat>Произвольный</PresentationFormat>
  <Paragraphs>42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Фёдорович Сергеев</dc:creator>
  <cp:lastModifiedBy>User</cp:lastModifiedBy>
  <cp:revision>15</cp:revision>
  <dcterms:created xsi:type="dcterms:W3CDTF">2020-02-18T11:47:40Z</dcterms:created>
  <dcterms:modified xsi:type="dcterms:W3CDTF">2020-02-26T15:51:40Z</dcterms:modified>
</cp:coreProperties>
</file>