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77" r:id="rId3"/>
    <p:sldId id="256" r:id="rId4"/>
    <p:sldId id="276" r:id="rId5"/>
    <p:sldId id="260" r:id="rId6"/>
    <p:sldId id="274" r:id="rId7"/>
    <p:sldId id="280" r:id="rId8"/>
    <p:sldId id="278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FE4F4-8DEE-4274-A144-8B5F37DF9601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D52CC-3A19-4812-92F0-CC073B42B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204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FE4F4-8DEE-4274-A144-8B5F37DF9601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D52CC-3A19-4812-92F0-CC073B42B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448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FE4F4-8DEE-4274-A144-8B5F37DF9601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D52CC-3A19-4812-92F0-CC073B42B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762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FE4F4-8DEE-4274-A144-8B5F37DF9601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D52CC-3A19-4812-92F0-CC073B42B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105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FE4F4-8DEE-4274-A144-8B5F37DF9601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D52CC-3A19-4812-92F0-CC073B42B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269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FE4F4-8DEE-4274-A144-8B5F37DF9601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D52CC-3A19-4812-92F0-CC073B42B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470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FE4F4-8DEE-4274-A144-8B5F37DF9601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D52CC-3A19-4812-92F0-CC073B42B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077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FE4F4-8DEE-4274-A144-8B5F37DF9601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D52CC-3A19-4812-92F0-CC073B42B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239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FE4F4-8DEE-4274-A144-8B5F37DF9601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D52CC-3A19-4812-92F0-CC073B42B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200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FE4F4-8DEE-4274-A144-8B5F37DF9601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D52CC-3A19-4812-92F0-CC073B42B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438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FE4F4-8DEE-4274-A144-8B5F37DF9601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D52CC-3A19-4812-92F0-CC073B42B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234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FE4F4-8DEE-4274-A144-8B5F37DF9601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D52CC-3A19-4812-92F0-CC073B42BC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626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71" y="365760"/>
            <a:ext cx="5143500" cy="61264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96642" y="96981"/>
            <a:ext cx="6395358" cy="2050473"/>
          </a:xfrm>
        </p:spPr>
        <p:txBody>
          <a:bodyPr>
            <a:normAutofit/>
          </a:bodyPr>
          <a:lstStyle/>
          <a:p>
            <a:r>
              <a:rPr lang="ru-RU" dirty="0" smtClean="0"/>
              <a:t>Оглоблин Илья Алексеевич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6642" y="2233829"/>
            <a:ext cx="5633358" cy="2268898"/>
          </a:xfrm>
        </p:spPr>
        <p:txBody>
          <a:bodyPr>
            <a:normAutofit fontScale="55000" lnSpcReduction="20000"/>
          </a:bodyPr>
          <a:lstStyle/>
          <a:p>
            <a:r>
              <a:rPr lang="ru-RU" sz="3400" dirty="0" smtClean="0"/>
              <a:t>10.07.1922 г р</a:t>
            </a:r>
          </a:p>
          <a:p>
            <a:r>
              <a:rPr lang="ru-RU" sz="3400" dirty="0" smtClean="0"/>
              <a:t>11.10.1999 г с</a:t>
            </a:r>
          </a:p>
          <a:p>
            <a:r>
              <a:rPr lang="ru-RU" sz="3400" dirty="0"/>
              <a:t>Р</a:t>
            </a:r>
            <a:r>
              <a:rPr lang="ru-RU" sz="3400" dirty="0" smtClean="0"/>
              <a:t>ядовой, разведчик 247 отдельного лыжного батальона 3 ударной Армии. </a:t>
            </a:r>
          </a:p>
          <a:p>
            <a:r>
              <a:rPr lang="ru-RU" sz="3400" dirty="0" smtClean="0"/>
              <a:t>247 ОЛБ </a:t>
            </a:r>
            <a:r>
              <a:rPr lang="ru-RU" sz="3400" dirty="0"/>
              <a:t>Сформирован в </a:t>
            </a:r>
            <a:r>
              <a:rPr lang="ru-RU" sz="3400" dirty="0" smtClean="0"/>
              <a:t> </a:t>
            </a:r>
            <a:r>
              <a:rPr lang="ru-RU" sz="3400" dirty="0"/>
              <a:t>г </a:t>
            </a:r>
            <a:r>
              <a:rPr lang="ru-RU" sz="3400" dirty="0" smtClean="0"/>
              <a:t>Свердловск </a:t>
            </a:r>
            <a:r>
              <a:rPr lang="ru-RU" sz="3400" dirty="0"/>
              <a:t>в 275 ЗЛП в ноябре 1941 </a:t>
            </a:r>
            <a:r>
              <a:rPr lang="ru-RU" sz="3400" dirty="0" smtClean="0"/>
              <a:t>г  и </a:t>
            </a:r>
            <a:r>
              <a:rPr lang="ru-RU" sz="3400" dirty="0"/>
              <a:t>был отправлен на </a:t>
            </a:r>
            <a:r>
              <a:rPr lang="ru-RU" sz="3400" dirty="0" smtClean="0"/>
              <a:t>фронт</a:t>
            </a:r>
            <a:r>
              <a:rPr lang="ru-RU" dirty="0" smtClean="0"/>
              <a:t>. </a:t>
            </a:r>
            <a:r>
              <a:rPr lang="ru-RU" sz="3200" dirty="0"/>
              <a:t> </a:t>
            </a:r>
          </a:p>
          <a:p>
            <a:pPr algn="just"/>
            <a:r>
              <a:rPr lang="ru-RU" sz="3200" dirty="0"/>
              <a:t>247 </a:t>
            </a:r>
            <a:r>
              <a:rPr lang="ru-RU" sz="3200" dirty="0" smtClean="0"/>
              <a:t>ОЛБ официально </a:t>
            </a:r>
            <a:r>
              <a:rPr lang="ru-RU" sz="3200" dirty="0"/>
              <a:t>был расформирован 1 мая </a:t>
            </a:r>
            <a:r>
              <a:rPr lang="ru-RU" sz="3200" dirty="0" smtClean="0"/>
              <a:t>1942г.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4666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316691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77" y="346364"/>
            <a:ext cx="4982787" cy="6262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326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0560"/>
            <a:ext cx="12192000" cy="77419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828" y="3142444"/>
            <a:ext cx="6113172" cy="3715555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54" y="1"/>
            <a:ext cx="7302321" cy="379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629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0541" y="34638"/>
            <a:ext cx="4772025" cy="3394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61987" y="2230581"/>
            <a:ext cx="4772025" cy="3811588"/>
          </a:xfrm>
        </p:spPr>
        <p:txBody>
          <a:bodyPr/>
          <a:lstStyle/>
          <a:p>
            <a:pPr algn="r"/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373" y="-249381"/>
            <a:ext cx="12276373" cy="7107381"/>
          </a:xfrm>
          <a:prstGeom prst="rect">
            <a:avLst/>
          </a:prstGeom>
        </p:spPr>
      </p:pic>
      <p:pic>
        <p:nvPicPr>
          <p:cNvPr id="10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610" y="0"/>
            <a:ext cx="5324503" cy="671945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09509" y="374074"/>
            <a:ext cx="4781146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	</a:t>
            </a:r>
            <a:r>
              <a:rPr lang="ru-RU" b="1" dirty="0" smtClean="0"/>
              <a:t>ОГЛОБЛИН ИЛЬЯ АЛЕКСЕЕВИЧ </a:t>
            </a:r>
            <a:r>
              <a:rPr lang="ru-RU" sz="1600" dirty="0" smtClean="0"/>
              <a:t>13.03.1942.Г </a:t>
            </a:r>
            <a:r>
              <a:rPr lang="ru-RU" sz="1600" dirty="0"/>
              <a:t>ПОЛУЧИЛ </a:t>
            </a:r>
            <a:r>
              <a:rPr lang="ru-RU" sz="1600" dirty="0" smtClean="0"/>
              <a:t>ОСКОЛОЧНОЕ РАНЕНИЕ ЛЕВИЙ КИСТИ  И ДВУХ ПАЛЬЦЕВ  ПРАВОЙ РУКИ. В РЕЗУЛЬТАТЕ АМПУТАЦИЯ ЛЕВОГО ПРЕДПЛЕЧЬЯ  И  ДВУХ  ПАЛЬЦЕВ ПРАВОЙ КИСТИ.</a:t>
            </a:r>
          </a:p>
          <a:p>
            <a:r>
              <a:rPr lang="ru-RU" sz="1600" dirty="0" smtClean="0"/>
              <a:t>ДЕМОБИЛИЗОВАН 17.07.1942.Г  ИЗ ЭВАКУАЦИОННОГО ГОСПИТАЛЯ №1268 Г. САМАРКАНД </a:t>
            </a:r>
            <a:r>
              <a:rPr lang="ru-RU" sz="1600" dirty="0"/>
              <a:t>УНЕ ССР</a:t>
            </a:r>
            <a:r>
              <a:rPr lang="ru-RU" sz="1600" dirty="0" smtClean="0"/>
              <a:t>. ПРИЗНАН  ВРАЧЕБНОЙ КОММИСИЕЙ  ГОДНЫМ К ВОЕННОЙ СЛУЖБЕ И НАПРАВЛЕН - СТАНЦИЯ БИЛИМБАЙ В  РАСПОРЯЖЕНИЕ ПЕРВОУРАЛЬСКОГО РВК.</a:t>
            </a:r>
          </a:p>
          <a:p>
            <a:r>
              <a:rPr lang="ru-RU" sz="1600" dirty="0" smtClean="0"/>
              <a:t>ПОСЛЕ ВОЙНЫ  ВЫУЧИЛСЯ  И РАБОТАЛ  СТАРШИМ СЧЕТОВОДОМ КОЛХОЗА, ЗАТЕМ ТРУДИЛСЯ МАСТЕРОМ НА АВТОРЕМОНТНОМ ЗАВОДЕ. РОДИЛ И ВОСПИТАЛ 4 ДЕТЕЙ,  8 ВНУКОВ, 11 ПРАВНУКОВ. УМЕР НА 78 ГОДУ ЖИЗНИ, ПОХОРОНЕН  В БИЛИМБАЕ.</a:t>
            </a:r>
          </a:p>
          <a:p>
            <a:r>
              <a:rPr lang="ru-RU" sz="1600" dirty="0" smtClean="0"/>
              <a:t> В СЕМЕЙНОМ АРХИВЕ СОХРАНИЛИСЬ ПИСМА РОДСТВЕННИКОВ  ИЛЬЕ АЛЕКСЕЕВИЧУ В ГОСПИТАЛЬ</a:t>
            </a:r>
            <a:r>
              <a:rPr lang="ru-RU" sz="1600" dirty="0"/>
              <a:t> </a:t>
            </a:r>
            <a:r>
              <a:rPr lang="ru-RU" sz="1600" dirty="0" smtClean="0"/>
              <a:t>И ПИСЬМО С ФРОНТА ОТ  БРАТА  </a:t>
            </a:r>
            <a:r>
              <a:rPr lang="ru-RU" b="1" dirty="0" smtClean="0"/>
              <a:t>ОГЛОБЛИНА ВАСИЛИЯ АЛЕКСЕЕВИЧА</a:t>
            </a:r>
            <a:r>
              <a:rPr lang="ru-RU" sz="1600" dirty="0" smtClean="0"/>
              <a:t> 1923Г.Р.–ТАНКИСТА , СЕРЖАНТА И КОМАНДИРА ОТДЕЛЕНИЯ 645С/П, ПОГИБЩЕГО  ОТ РАН ГРУДНОЙ КЛЕТКИ 30.09.1942. И  ЗАХОРОНЕНОГО В БРАТСКОЙ МОГИЛЕ МЕМОРИАЛЬНОГО КОМПЛЕКСА Г .СЫЗРАНЬ САМАРСКОЙ ОБЛ.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20873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1680" y="0"/>
            <a:ext cx="1420368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4357" y="-143"/>
            <a:ext cx="6156960" cy="68581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436" y="-144"/>
            <a:ext cx="50190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74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Объект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44" y="365125"/>
            <a:ext cx="4613565" cy="6201929"/>
          </a:xfrm>
          <a:prstGeom prst="rect">
            <a:avLst/>
          </a:prstGeom>
        </p:spPr>
      </p:pic>
      <p:pic>
        <p:nvPicPr>
          <p:cNvPr id="7" name="Объект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510" y="365125"/>
            <a:ext cx="4747103" cy="6201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60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7999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205" y="121154"/>
            <a:ext cx="6733310" cy="45858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85" y="365125"/>
            <a:ext cx="7578437" cy="552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1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1964" y="318656"/>
            <a:ext cx="8111836" cy="20781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5" name="Прямоугольник 4"/>
          <p:cNvSpPr/>
          <p:nvPr/>
        </p:nvSpPr>
        <p:spPr>
          <a:xfrm>
            <a:off x="471055" y="2355274"/>
            <a:ext cx="566650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      ВЕЧНАЯ ПАМЯТЬ  ПРАДЕДАМ </a:t>
            </a:r>
          </a:p>
          <a:p>
            <a:r>
              <a:rPr lang="ru-RU" sz="2400" dirty="0" smtClean="0"/>
              <a:t>Оглоблину Илье Алексеевичу</a:t>
            </a:r>
          </a:p>
          <a:p>
            <a:r>
              <a:rPr lang="ru-RU" sz="2400" dirty="0" smtClean="0"/>
              <a:t>Оглоблину Василию Алексеевичу</a:t>
            </a:r>
            <a:r>
              <a:rPr lang="ru-RU" sz="2000" dirty="0" smtClean="0"/>
              <a:t> </a:t>
            </a:r>
          </a:p>
          <a:p>
            <a:r>
              <a:rPr lang="ru-RU" dirty="0" smtClean="0"/>
              <a:t> </a:t>
            </a:r>
          </a:p>
          <a:p>
            <a:endParaRPr lang="ru-RU" dirty="0"/>
          </a:p>
          <a:p>
            <a:r>
              <a:rPr lang="ru-RU" dirty="0" smtClean="0"/>
              <a:t>      Правнук ОГЛОБЛИНА ИЛЬИ АЛЕКСЕЕВИЧА</a:t>
            </a:r>
          </a:p>
          <a:p>
            <a:r>
              <a:rPr lang="ru-RU" dirty="0" err="1" smtClean="0"/>
              <a:t>Рдалтинов</a:t>
            </a:r>
            <a:r>
              <a:rPr lang="ru-RU" dirty="0" smtClean="0"/>
              <a:t> Константин Евгеньевич ученик 2 Б класса Лицея</a:t>
            </a:r>
            <a:r>
              <a:rPr lang="ru-RU" dirty="0"/>
              <a:t> </a:t>
            </a:r>
            <a:r>
              <a:rPr lang="ru-RU" dirty="0" smtClean="0"/>
              <a:t>№21 </a:t>
            </a:r>
            <a:r>
              <a:rPr lang="ru-RU" dirty="0" err="1" smtClean="0"/>
              <a:t>г.ПЕРВОУРАЛЬСКА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 smtClean="0"/>
              <a:t>и дочь </a:t>
            </a:r>
            <a:r>
              <a:rPr lang="ru-RU" dirty="0" err="1" smtClean="0"/>
              <a:t>Рдалтинова</a:t>
            </a:r>
            <a:r>
              <a:rPr lang="ru-RU" dirty="0" smtClean="0"/>
              <a:t> (Оглоблина) Татьяна Ильинична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0560" y="845128"/>
            <a:ext cx="3738880" cy="539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2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75</Words>
  <Application>Microsoft Office PowerPoint</Application>
  <PresentationFormat>Широкоэкранный</PresentationFormat>
  <Paragraphs>18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Оглоблин Илья Алексеевич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Женя</dc:creator>
  <cp:lastModifiedBy>Женя</cp:lastModifiedBy>
  <cp:revision>37</cp:revision>
  <dcterms:created xsi:type="dcterms:W3CDTF">2020-04-25T17:57:53Z</dcterms:created>
  <dcterms:modified xsi:type="dcterms:W3CDTF">2020-05-08T18:28:48Z</dcterms:modified>
</cp:coreProperties>
</file>