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56" r:id="rId2"/>
    <p:sldId id="258" r:id="rId3"/>
    <p:sldId id="257" r:id="rId4"/>
    <p:sldId id="261" r:id="rId5"/>
    <p:sldId id="260" r:id="rId6"/>
    <p:sldId id="262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F8C76-A894-46F1-90A0-9E4ABC73027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069BD-12EE-43B0-A3CE-DEE69E43E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069BD-12EE-43B0-A3CE-DEE69E43EEA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069BD-12EE-43B0-A3CE-DEE69E43EEA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 advClick="0" advTm="3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 advClick="0" advTm="3000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0"/>
            <a:ext cx="5040560" cy="4581128"/>
          </a:xfrm>
        </p:spPr>
        <p:txBody>
          <a:bodyPr>
            <a:normAutofit/>
          </a:bodyPr>
          <a:lstStyle/>
          <a:p>
            <a:r>
              <a:rPr lang="ru-RU" sz="40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Посвящается моей прабабушке </a:t>
            </a:r>
            <a:r>
              <a:rPr lang="ru-RU" sz="3600" i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Быстровой</a:t>
            </a:r>
            <a:r>
              <a:rPr lang="ru-RU" sz="40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ru-RU" sz="40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(Яковлевой)</a:t>
            </a:r>
            <a:br>
              <a:rPr lang="ru-RU" sz="40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Антонине Яковлевне</a:t>
            </a:r>
            <a:endParaRPr lang="ru-RU" sz="4000" i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405006">
            <a:off x="-364301" y="562750"/>
            <a:ext cx="3398055" cy="2371896"/>
          </a:xfrm>
          <a:prstGeom prst="rect">
            <a:avLst/>
          </a:prstGeom>
          <a:noFill/>
        </p:spPr>
      </p:pic>
      <p:pic>
        <p:nvPicPr>
          <p:cNvPr id="11" name="Picture 4" descr="C:\Users\n.s.pimenova.NOVREG\Desktop\IMG_20200407_182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556792"/>
            <a:ext cx="2987824" cy="40430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accent5">
                <a:lumMod val="75000"/>
              </a:schemeClr>
            </a:solidFill>
            <a:prstDash val="sysDot"/>
          </a:ln>
          <a:effectLst>
            <a:glow rad="228600">
              <a:schemeClr val="accent2">
                <a:lumMod val="40000"/>
                <a:lumOff val="60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4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61483">
            <a:off x="3622977" y="4420240"/>
            <a:ext cx="3398055" cy="2371896"/>
          </a:xfrm>
          <a:prstGeom prst="rect">
            <a:avLst/>
          </a:prstGeom>
          <a:noFill/>
        </p:spPr>
      </p:pic>
      <p:pic>
        <p:nvPicPr>
          <p:cNvPr id="10" name="Picture 4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610792">
            <a:off x="1227801" y="3933628"/>
            <a:ext cx="3398055" cy="2371896"/>
          </a:xfrm>
          <a:prstGeom prst="rect">
            <a:avLst/>
          </a:prstGeom>
          <a:noFill/>
        </p:spPr>
      </p:pic>
      <p:pic>
        <p:nvPicPr>
          <p:cNvPr id="8200" name="Picture 8" descr="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88640"/>
            <a:ext cx="1224136" cy="1224136"/>
          </a:xfrm>
          <a:prstGeom prst="rect">
            <a:avLst/>
          </a:prstGeom>
          <a:noFill/>
        </p:spPr>
      </p:pic>
      <p:pic>
        <p:nvPicPr>
          <p:cNvPr id="8202" name="Picture 10" descr="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7735" y="4509120"/>
            <a:ext cx="2376265" cy="2140779"/>
          </a:xfrm>
          <a:prstGeom prst="rect">
            <a:avLst/>
          </a:prstGeom>
          <a:noFill/>
        </p:spPr>
      </p:pic>
      <p:pic>
        <p:nvPicPr>
          <p:cNvPr id="8204" name="Picture 12" descr="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-324544" y="2492896"/>
            <a:ext cx="4716017" cy="4716017"/>
          </a:xfrm>
          <a:prstGeom prst="rect">
            <a:avLst/>
          </a:prstGeom>
          <a:noFill/>
        </p:spPr>
      </p:pic>
      <p:pic>
        <p:nvPicPr>
          <p:cNvPr id="25" name="Picture 6" descr=" 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2139182">
            <a:off x="5741314" y="-60759"/>
            <a:ext cx="3014262" cy="18922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961483">
            <a:off x="-265456" y="243776"/>
            <a:ext cx="3398055" cy="23718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5856" y="476672"/>
            <a:ext cx="47525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Моя прабабушка Яковлева Антонина Яковлевна родилась 05.03.1920г. 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д.Прудищи</a:t>
            </a:r>
            <a:r>
              <a:rPr lang="ru-RU" dirty="0" smtClean="0"/>
              <a:t> Хвойнинского района.</a:t>
            </a:r>
          </a:p>
          <a:p>
            <a:r>
              <a:rPr lang="ru-RU" dirty="0" smtClean="0"/>
              <a:t>Была призвана в ряды Советской Армии </a:t>
            </a:r>
          </a:p>
          <a:p>
            <a:r>
              <a:rPr lang="ru-RU" dirty="0" smtClean="0"/>
              <a:t>20.07.1941г. </a:t>
            </a:r>
          </a:p>
          <a:p>
            <a:r>
              <a:rPr lang="ru-RU" dirty="0" smtClean="0"/>
              <a:t>Служила сапером дорожно-строительной роты 58-СДСБ 42-й Армии Ленинградского фронта.</a:t>
            </a:r>
          </a:p>
          <a:p>
            <a:r>
              <a:rPr lang="ru-RU" dirty="0" smtClean="0"/>
              <a:t>Выполняла боевые задания в районах </a:t>
            </a:r>
            <a:r>
              <a:rPr lang="ru-RU" dirty="0" err="1" smtClean="0"/>
              <a:t>Коврова</a:t>
            </a:r>
            <a:r>
              <a:rPr lang="ru-RU" dirty="0" smtClean="0"/>
              <a:t>, Красные Горки Владимирской и районах Ленинградской области.</a:t>
            </a:r>
          </a:p>
          <a:p>
            <a:r>
              <a:rPr lang="ru-RU" dirty="0" smtClean="0"/>
              <a:t>Участвовала в организации снабжения продуктами жизнеобеспечения блокадного Ленинграда по «дороге жизни».</a:t>
            </a:r>
          </a:p>
          <a:p>
            <a:r>
              <a:rPr lang="ru-RU" dirty="0" smtClean="0"/>
              <a:t>Имела награды:</a:t>
            </a:r>
          </a:p>
          <a:p>
            <a:r>
              <a:rPr lang="ru-RU" dirty="0" smtClean="0"/>
              <a:t>– Медаль за оборону Ленинграда</a:t>
            </a:r>
          </a:p>
          <a:p>
            <a:r>
              <a:rPr lang="ru-RU" dirty="0" smtClean="0"/>
              <a:t>- Медаль за боевые заслуги.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00608" y="11709920"/>
            <a:ext cx="8196028" cy="1092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 descr="C:\Users\n.s.pimenova.NOVREG\Desktop\IMG_20200407_182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3100590" cy="419565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76200" cap="rnd">
            <a:solidFill>
              <a:schemeClr val="accent2">
                <a:lumMod val="75000"/>
              </a:schemeClr>
            </a:solidFill>
            <a:prstDash val="sysDash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31750"/>
          </a:effectLst>
          <a:scene3d>
            <a:camera prst="perspectiveContrastingRightFacing"/>
            <a:lightRig rig="glow" dir="t">
              <a:rot lat="0" lon="0" rev="14100000"/>
            </a:lightRig>
          </a:scene3d>
          <a:sp3d prstMaterial="softEdge">
            <a:bevelT w="127000" prst="divot"/>
          </a:sp3d>
        </p:spPr>
      </p:pic>
      <p:pic>
        <p:nvPicPr>
          <p:cNvPr id="7" name="Picture 6" descr="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12118">
            <a:off x="4203914" y="4815421"/>
            <a:ext cx="3312368" cy="2079432"/>
          </a:xfrm>
          <a:prstGeom prst="rect">
            <a:avLst/>
          </a:prstGeom>
          <a:noFill/>
        </p:spPr>
      </p:pic>
      <p:pic>
        <p:nvPicPr>
          <p:cNvPr id="9" name="Picture 4" descr="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931671"/>
            <a:ext cx="1008112" cy="192632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1"/>
            <a:ext cx="7560839" cy="6484099"/>
          </a:xfrm>
          <a:prstGeom prst="rect">
            <a:avLst/>
          </a:prstGeom>
          <a:noFill/>
        </p:spPr>
      </p:pic>
      <p:pic>
        <p:nvPicPr>
          <p:cNvPr id="5124" name="Picture 4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564904"/>
            <a:ext cx="1495425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n.s.pimenova.NOVREG\Desktop\Документы\НЖКС\моя\00000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4364354" cy="6288116"/>
          </a:xfrm>
          <a:prstGeom prst="rect">
            <a:avLst/>
          </a:prstGeom>
          <a:noFill/>
        </p:spPr>
      </p:pic>
      <p:pic>
        <p:nvPicPr>
          <p:cNvPr id="45059" name="Picture 3" descr="C:\Users\n.s.pimenova.NOVREG\Desktop\Документы\НЖКС\моя\0000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2656"/>
            <a:ext cx="4652024" cy="6309320"/>
          </a:xfrm>
          <a:prstGeom prst="rect">
            <a:avLst/>
          </a:prstGeom>
          <a:noFill/>
        </p:spPr>
      </p:pic>
      <p:pic>
        <p:nvPicPr>
          <p:cNvPr id="4100" name="Picture 4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91503">
            <a:off x="6201861" y="2715557"/>
            <a:ext cx="2945116" cy="4309756"/>
          </a:xfrm>
          <a:prstGeom prst="rect">
            <a:avLst/>
          </a:prstGeom>
          <a:noFill/>
        </p:spPr>
      </p:pic>
      <p:pic>
        <p:nvPicPr>
          <p:cNvPr id="4102" name="Picture 6" descr="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139182">
            <a:off x="5418839" y="-124376"/>
            <a:ext cx="3312368" cy="2079432"/>
          </a:xfrm>
          <a:prstGeom prst="rect">
            <a:avLst/>
          </a:prstGeom>
          <a:noFill/>
        </p:spPr>
      </p:pic>
      <p:pic>
        <p:nvPicPr>
          <p:cNvPr id="7" name="Picture 4" descr="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69959">
            <a:off x="-239176" y="-211257"/>
            <a:ext cx="2817465" cy="4122957"/>
          </a:xfrm>
          <a:prstGeom prst="rect">
            <a:avLst/>
          </a:prstGeom>
          <a:noFill/>
        </p:spPr>
      </p:pic>
      <p:pic>
        <p:nvPicPr>
          <p:cNvPr id="8" name="Picture 6" descr="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41061">
            <a:off x="454042" y="4735306"/>
            <a:ext cx="3312368" cy="207943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100392" cy="6120680"/>
          </a:xfrm>
          <a:prstGeom prst="rect">
            <a:avLst/>
          </a:prstGeom>
          <a:noFill/>
        </p:spPr>
      </p:pic>
      <p:pic>
        <p:nvPicPr>
          <p:cNvPr id="3" name="Picture 8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C:\Users\n.s.pimenova.NOVREG\Desktop\IMG_20200206_221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4932040" cy="6741368"/>
          </a:xfrm>
          <a:prstGeom prst="rect">
            <a:avLst/>
          </a:prstGeom>
          <a:noFill/>
          <a:ln w="53975" cap="rnd">
            <a:solidFill>
              <a:schemeClr val="accent2">
                <a:lumMod val="75000"/>
              </a:schemeClr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932040" y="2852936"/>
            <a:ext cx="3816424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Наша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любимая бабушка,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мы Тебя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любим и помним! 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Спасибо за ПОБЕДУ!!!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4" name="Picture 6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0"/>
            <a:ext cx="2736304" cy="2667453"/>
          </a:xfrm>
          <a:prstGeom prst="rect">
            <a:avLst/>
          </a:prstGeom>
          <a:noFill/>
        </p:spPr>
      </p:pic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5229200"/>
            <a:ext cx="2088231" cy="1392155"/>
          </a:xfrm>
          <a:prstGeom prst="rect">
            <a:avLst/>
          </a:prstGeom>
          <a:noFill/>
        </p:spPr>
      </p:pic>
      <p:pic>
        <p:nvPicPr>
          <p:cNvPr id="7" name="Picture 4" descr="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264496" y="4208112"/>
            <a:ext cx="2231681" cy="326574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7620000" cy="5705476"/>
          </a:xfrm>
          <a:prstGeom prst="rect">
            <a:avLst/>
          </a:prstGeom>
          <a:noFill/>
        </p:spPr>
      </p:pic>
      <p:pic>
        <p:nvPicPr>
          <p:cNvPr id="3" name="Picture 4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64496" y="3560040"/>
            <a:ext cx="2231681" cy="3265745"/>
          </a:xfrm>
          <a:prstGeom prst="rect">
            <a:avLst/>
          </a:prstGeom>
          <a:noFill/>
        </p:spPr>
      </p:pic>
      <p:pic>
        <p:nvPicPr>
          <p:cNvPr id="4" name="Picture 4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5427">
            <a:off x="-105030" y="-85518"/>
            <a:ext cx="1712945" cy="2506650"/>
          </a:xfrm>
          <a:prstGeom prst="rect">
            <a:avLst/>
          </a:prstGeom>
          <a:noFill/>
        </p:spPr>
      </p:pic>
      <p:pic>
        <p:nvPicPr>
          <p:cNvPr id="5" name="Picture 4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09101">
            <a:off x="5811606" y="3186834"/>
            <a:ext cx="2231681" cy="3265745"/>
          </a:xfrm>
          <a:prstGeom prst="rect">
            <a:avLst/>
          </a:prstGeom>
          <a:noFill/>
        </p:spPr>
      </p:pic>
      <p:pic>
        <p:nvPicPr>
          <p:cNvPr id="7" name="Picture 4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79745">
            <a:off x="6165931" y="-559790"/>
            <a:ext cx="2000748" cy="29278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37312"/>
            <a:ext cx="9144000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uFill>
                  <a:solidFill>
                    <a:schemeClr val="bg1"/>
                  </a:solidFill>
                </a:uFill>
              </a:rPr>
              <a:t>  </a:t>
            </a:r>
            <a:r>
              <a:rPr lang="ru-RU" sz="2000" b="1" u="sng" dirty="0" smtClean="0">
                <a:solidFill>
                  <a:srgbClr val="C00000"/>
                </a:solidFill>
                <a:uFill>
                  <a:solidFill>
                    <a:schemeClr val="bg1"/>
                  </a:solidFill>
                </a:uFill>
              </a:rPr>
              <a:t>С уважением к Ветеранам, Некрасов Александр – май 2020 год.</a:t>
            </a:r>
            <a:endParaRPr lang="ru-RU" sz="2000" b="1" u="sng" dirty="0">
              <a:solidFill>
                <a:srgbClr val="C00000"/>
              </a:solidFill>
              <a:uFill>
                <a:solidFill>
                  <a:schemeClr val="bg1"/>
                </a:solidFill>
              </a:uFill>
            </a:endParaRPr>
          </a:p>
        </p:txBody>
      </p:sp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225</TotalTime>
  <Words>106</Words>
  <Application>Microsoft Office PowerPoint</Application>
  <PresentationFormat>Экран (4:3)</PresentationFormat>
  <Paragraphs>17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Посвящается моей прабабушке Быстровой  (Яковлевой) Антонине Яковлевне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Посвящается</dc:title>
  <dc:creator>Пименова Наталья Сергеевна</dc:creator>
  <cp:lastModifiedBy>n.s.pimenova</cp:lastModifiedBy>
  <cp:revision>58</cp:revision>
  <dcterms:created xsi:type="dcterms:W3CDTF">2020-05-07T05:23:28Z</dcterms:created>
  <dcterms:modified xsi:type="dcterms:W3CDTF">2020-05-07T12:38:06Z</dcterms:modified>
</cp:coreProperties>
</file>