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38B43-484D-4968-8079-2B33D2BBE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BEA3BD-3381-440F-AE4C-127CCC426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2239F-FED9-4C65-8F8A-E653D7429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5DA79B-7C4C-4058-B938-DD5864EE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BF8004-65D8-4D08-B2EC-B4B2A67C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27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07273-F851-4843-98E7-1AE88E090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4AD516-7BF8-41FC-A7AF-6057D12AB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3DF41-B7C1-4FB1-8241-9F264B3FC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90C5E6-D13D-4B21-A508-03B4FB6E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62C334-3E30-40FF-B9A9-C51BC17B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5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4411399-A451-430C-93D9-F4682F3E1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68B652-4FC2-4A5C-AABE-2F6F39D56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F3AA7-67C2-4B9A-A71B-DC9509B2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A40989-7BC0-44EC-BCDD-CB726911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251E45-2017-4307-B292-610948CF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57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84697-373B-410F-83C5-DAF089841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686517-A529-4038-A814-A2E71EC9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DDCE71-6ECA-4315-99C3-8D3F0300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B59DEE-61AA-4315-8F7E-4E4A8016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796DB4-F593-4E63-8C67-D95D671E7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92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F2C7B-2BEB-4F6E-88DF-89903AAC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C0A168-320C-4D71-958E-342533228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3D031E-F760-46A2-9B99-B508F562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C2CA5B-3C57-44F6-9583-7F33D6895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326F4B-0B8F-416A-A07F-6D733014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6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FFF36-778D-46EA-9F5A-E1BC57D9A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F6B3E8-A465-4E0D-8ACD-83836017E0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93E1E4-4869-46B9-AB47-CF9BC2C3F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5B8C30-A0E5-4592-8A06-31941C36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63A4EF-85BD-4693-BC04-29D5C23BF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9C81F0-0370-4546-98B9-C10131AA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37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FE28C-16C7-4350-9168-298A57C66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A6775B-FE92-411F-8146-68870EFB9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8C52DD-DBE1-475F-A875-5FB0CD118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E958193-99DB-45B6-88DB-005D2B5B4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DF4ED66-29B5-41E5-87F5-8391000A9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FCDA8C9-8534-4E3E-AC00-A3DCFC0C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5F64BB0-AB4E-4E0E-86AD-376A28AD1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2CFA47-B0D3-4A0A-8283-35667A4E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A6FB4-EBB8-444E-A867-EA8509D08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648BC6-CF14-4E29-8E5B-E66D760B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02F8C80-DF69-47E6-B187-D3A12725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D69C22-AB4A-4A18-AD5A-03A25B68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E88E2D4-AA1D-4D82-849B-D3687281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AAD07A-2A25-4690-8E91-1FCEF810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CC1700-5327-481A-91A1-D061B6230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8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A4B1FE-84D9-4558-A957-3FC0DBC7F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8EC9D3-DD86-4A7D-955E-00058F84A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321185-B687-4055-B758-DC8FEEC22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3E8585-C323-4288-812D-226773B5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872B52-CC7F-4579-BF58-9E4D36A2A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41452D-8792-4A95-9D61-908075718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35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746E8-7DCE-4AE7-A769-2CFABBF6A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0B8CF65-2B1C-4040-A378-41F9FAAC0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1AE5FA-3F6D-4D6D-BD44-60E36B6CD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918F7D-D6D0-4911-8C2B-3725D2E5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EAF7E1-52C5-4BB2-A38D-D943814F7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03581E-6836-41D0-BF43-35F63B65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4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F28D9-FB05-432B-A21C-65C747670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8978D7-FE3E-4D99-9F47-C93DBA7D1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6C2C0-9368-49EC-9C4A-2228DFD66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E2B8-4D53-4FB1-964C-EAB1B62E57B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58FE6F-CA9C-4F8D-8C09-EA26C7690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368E9C-B7F8-475F-B597-E02B44DDB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534D-B3FD-4016-8041-597690223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33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634FCB-4A92-477E-8DD3-6A89DB4EA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050A1C-F142-4FC0-8C0C-3BAAE3728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5">
            <a:extLst>
              <a:ext uri="{FF2B5EF4-FFF2-40B4-BE49-F238E27FC236}">
                <a16:creationId xmlns:a16="http://schemas.microsoft.com/office/drawing/2014/main" id="{459EB557-50B5-4340-A84D-601F1CC9C9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3883"/>
            <a:ext cx="10729404" cy="57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29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иван</cp:lastModifiedBy>
  <cp:revision>2</cp:revision>
  <dcterms:created xsi:type="dcterms:W3CDTF">2021-04-15T14:34:12Z</dcterms:created>
  <dcterms:modified xsi:type="dcterms:W3CDTF">2021-04-15T14:34:52Z</dcterms:modified>
</cp:coreProperties>
</file>