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8D3D3A-BB64-4D35-AA99-5200346DE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CCAC5F6-F9C9-4ACD-BF50-930D739B6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7209C8-BE51-481C-98D6-A49A52876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E959-D060-41EF-A7CD-29FF2D3EFAFC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149B67-F3A0-4DDA-922E-C2E9EEAC4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F949D4-CEB4-4606-9DB4-230D50E1A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AB1E-9E60-4832-87A9-16F4F12AF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662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E1B94-1528-487E-A1C7-BE9906AA0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6F0203D-12AE-4C83-8CFD-994C26888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423B2B-71B7-45A9-8624-FD0EA567E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E959-D060-41EF-A7CD-29FF2D3EFAFC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68E0C1-E476-4663-881F-8F06B737F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A93404-BC06-4D44-BE8A-440BCCA31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AB1E-9E60-4832-87A9-16F4F12AF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10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4539188-9CE7-4C9B-8CD3-0FA6AA03F3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4D11FA1-B1F9-476B-A82F-7F514DE4B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72BFD1-7A33-4960-9651-01892FC93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E959-D060-41EF-A7CD-29FF2D3EFAFC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F4FCBA-F205-44D7-ABCC-3A2F4D54A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9F97A4-336F-4A7D-B251-222E03B01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AB1E-9E60-4832-87A9-16F4F12AF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26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F7F89B-3863-442A-91D3-C6487B1EC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78720D-396F-4FF1-8FE3-6A7029883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4BC031-43DE-44C5-8FBB-F05EC659B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E959-D060-41EF-A7CD-29FF2D3EFAFC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4AE53E-3CBC-4528-BA3E-8C25962F9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89A0ED-C049-4CEC-9EB9-D8E8FED26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AB1E-9E60-4832-87A9-16F4F12AF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83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87A44C-1F30-4E7E-B040-61FE6B9B4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B90C50-CE08-42E1-8B50-39EB25A08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29906D-2135-4AB7-ACED-2CB241018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E959-D060-41EF-A7CD-29FF2D3EFAFC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95F982-80E7-404C-9554-EFE947426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BF6207-7086-4C8C-99F9-5FC9793F7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AB1E-9E60-4832-87A9-16F4F12AF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997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57FA7E-72C9-4796-8F7A-9EBB59A05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08CFD7-4F0E-4C94-9ED8-2A68D37F28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8146247-7A16-4DC1-A3A3-675D04777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85BC27D-7F93-4DA1-92C4-0CDB06E4B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E959-D060-41EF-A7CD-29FF2D3EFAFC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648A154-23C5-4137-A546-9677E1348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E759B7-1293-4DF4-B4DE-D58F61A0D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AB1E-9E60-4832-87A9-16F4F12AF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08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77D786-531D-465F-80AF-11E55B7E0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AEB4D1B-A248-4C53-BD82-83095DA6D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2B4B552-DDF7-4ABE-BB3F-913BEACFA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E32FA71-C969-4CC8-B654-1C62FD44B4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D2E0139-DD5D-4D33-A747-A3D1590848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E0A5173-D0B6-4A10-99C8-9D1329F83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E959-D060-41EF-A7CD-29FF2D3EFAFC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4557CFE-3BD9-4325-A741-51B777AFD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C158083-8EFC-4ABA-93B1-415424780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AB1E-9E60-4832-87A9-16F4F12AF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11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975AED-3E83-4829-B1FB-46F93B86B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FBAB33B-F92D-4B1A-939B-B73C23317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E959-D060-41EF-A7CD-29FF2D3EFAFC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25C459A-722B-47DB-B92A-9AA7812AB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7497DA4-CF34-4152-97C9-2354D611B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AB1E-9E60-4832-87A9-16F4F12AF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280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8DA0E9F-90AA-4E79-B038-494FA085F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E959-D060-41EF-A7CD-29FF2D3EFAFC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96AEB14-9FFF-4CBE-83A5-2E6781CCC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E525D20-FEAC-488D-BF64-39FD57BD0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AB1E-9E60-4832-87A9-16F4F12AF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49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70DB6D-B70F-44D6-98BA-E3581E366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42AFB6-21D2-421D-A68E-11DAF34C4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BF50561-B31C-4D11-BE02-15C217800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4C0C6B3-DFCA-4878-8892-92DDCF421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E959-D060-41EF-A7CD-29FF2D3EFAFC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119F86D-F091-4019-A737-00007F5FF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C95A372-097D-459A-9F99-1A2A37D01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AB1E-9E60-4832-87A9-16F4F12AF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5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73B393-FDF1-4B55-890D-618A3C91A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DF40A62-3DD3-4ECC-8574-CABDFAA723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7DEBED6-51E2-446E-A188-A17510338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7A6BBA-A685-4641-B1D4-9DF1D5496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E959-D060-41EF-A7CD-29FF2D3EFAFC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B3AF80-984E-4E51-A2BC-69367B848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E541D51-81EA-4458-940D-19250AA7E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AB1E-9E60-4832-87A9-16F4F12AF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973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E83A35-1A7E-4E9E-96FD-6E6609F5B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EFDBF63-52C5-4627-A5DF-817B96D93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814AD5-B4D6-4257-A6F6-25801183B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AE959-D060-41EF-A7CD-29FF2D3EFAFC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4C81AF-4DF0-4D14-BD94-A08881F905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DCDEC1-1558-44EB-9C5B-5921492763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7AB1E-9E60-4832-87A9-16F4F12AF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296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9D6497-F54A-472F-8C7C-072812898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BE117F-D0F5-46EE-9AA3-70EBFCD36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4">
            <a:extLst>
              <a:ext uri="{FF2B5EF4-FFF2-40B4-BE49-F238E27FC236}">
                <a16:creationId xmlns:a16="http://schemas.microsoft.com/office/drawing/2014/main" id="{CBD1CC7A-9A7F-4BAC-BB74-8E40721C40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640" y="2331937"/>
            <a:ext cx="8229600" cy="219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1462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</dc:creator>
  <cp:lastModifiedBy>иван</cp:lastModifiedBy>
  <cp:revision>1</cp:revision>
  <dcterms:created xsi:type="dcterms:W3CDTF">2021-04-17T06:09:41Z</dcterms:created>
  <dcterms:modified xsi:type="dcterms:W3CDTF">2021-04-17T06:10:14Z</dcterms:modified>
</cp:coreProperties>
</file>