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7411C-4243-4B2C-A5B9-85A4B27DA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C64DD2-5D3C-4A77-84DF-1E146820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0A08C-AC46-4056-924E-8E52096C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3B974-C390-4945-BDFA-40A5352B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051FCF-B7B7-4EF8-8678-0307D7C6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F839C8-1339-4A9E-BB6F-9EA70366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3E42EA-60D1-4AC0-AF6E-70327663A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F9570C-FA39-486A-A1CE-0D01CA5D8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505D16-DBB1-4BCE-94D3-63BEC729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B05E58-E0C4-42D6-9351-AA3078B3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8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52FC8D-C7E3-4EA6-AA74-A5837F6A8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77A198-E037-491B-8415-5505E189D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E4FC0F-7549-49DC-B8E9-774EFCB9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2AA8B4-8420-4C03-AC24-155E07FC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AEBE75-984D-4349-B96D-57F3D6DB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52F9A-67F9-4720-AD79-A3A57BE8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36F23B-CA01-4A5B-847D-3B2256152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F45122-0F2A-43F1-9031-098A6003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F5AC85-7EE1-414F-A8FE-F4B7CD74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77F86B-6CD8-417B-A645-2618A3C3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4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7A5BE-60D4-4100-B8C3-FBAB5D42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A9980A-8A54-4BC7-BC33-CE59DD116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CC48D0-782E-4D2E-BD69-777E1847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1E194A-705D-4BBC-8C8E-0826131B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4F8BFD-3065-402F-918E-06D33622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1E83A-3F48-4AE5-B40F-02ADF657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547975-FF7F-4405-8274-67483CCA9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494CA0-FD06-42DC-8883-FF35EF18C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5FF40D-4185-43B1-8E53-8210E567D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924A67-95D8-41B3-A458-35EB09A0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330AE5-E62B-412F-BFB6-11805475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4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2BC78-3BC9-475A-B550-24B3E769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124CB0-34AB-4B2E-B439-45018CAB3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7B30C5-FE35-4F96-89BD-4796E6AD3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14C1C6-E9AA-4451-835A-AFF3A2C28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0D7240-5E79-4D96-A377-36680FE38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B79B8C-7A48-4FEE-9745-712BFC4A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76F73F-3F5C-49DD-8817-B14C2FF3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AB494-7B63-4F58-B932-869B6185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58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AAE23-662F-49B3-940F-DFEB3B02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8F93BF-BBE9-43D4-A713-2BA010CA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A64056-18CE-4BAC-A41F-AD29C326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C811B6-41A3-4FEA-8F57-D4C1172F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94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9EA2EE-9291-41B7-9AC0-8F9580D0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6B8DD6-D3AF-4C9D-AE17-B6E8756C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9DB4B3-6FC3-4338-9043-78D320BB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89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A86A0-37BE-4079-ADCE-3CD3E7FD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5E4474-1F82-455F-8E19-DB3291D05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D1CAA6-831B-4FB2-A0B2-E707AF820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49DC47-5DA3-4E34-ADCD-FBDDB799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E24BAA-9810-4F9B-93EB-2E4E0D6E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15F420-3A9F-43BB-AFB3-B52CD351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30E9F-4069-4540-930D-9BCB054F4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9D5116A-5FC4-4AEA-B79A-D5F3563C6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0DF35F-F51D-4C6A-9DC9-CD9575C23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DBB48A-F400-4154-9E04-E6291AEF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5F8B24-6E69-44D9-AA69-7CBFE8BF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E6920C-3E27-4CCE-A688-0297365A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9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F399C-EDCF-487E-9CD2-6CA028967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F3F63D-2225-4A32-AE0C-CA7B844BA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F70540-C5D7-46C4-A73F-3F5818905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9F87-BB47-451A-B2D9-199FB13042C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5214B-38F7-468A-B40E-35819CE79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9B0EBC-78D9-4700-8DB6-E234B0B26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7656-9A21-49DE-A82D-E0F00D92B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41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E88FB-239D-4F46-AF3C-DD799C824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1F7DD9CB-5332-42B6-9D9F-3E59FB14C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95500"/>
            <a:ext cx="10515600" cy="3011587"/>
          </a:xfrm>
        </p:spPr>
      </p:pic>
    </p:spTree>
    <p:extLst>
      <p:ext uri="{BB962C8B-B14F-4D97-AF65-F5344CB8AC3E}">
        <p14:creationId xmlns:p14="http://schemas.microsoft.com/office/powerpoint/2010/main" val="1734963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иван</cp:lastModifiedBy>
  <cp:revision>1</cp:revision>
  <dcterms:created xsi:type="dcterms:W3CDTF">2021-04-17T06:08:33Z</dcterms:created>
  <dcterms:modified xsi:type="dcterms:W3CDTF">2021-04-17T06:09:07Z</dcterms:modified>
</cp:coreProperties>
</file>