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BEEE9-A13E-49D9-A36A-CE6BAD617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033639-3E35-4615-AD5D-8503108D4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5D009B-5CEE-43C5-854F-C1687D05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359745-00F2-45C9-88D8-3D3369ED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6A24E0-FA4A-4EEF-A3A1-46BD55F2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00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73174-DED9-432F-85B9-FEDE982B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7622E4-3A0A-4C7E-9A2B-498BB6C46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7920DB-F20C-4C5A-AA23-94CABCA0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D06147-28CD-47C8-9F56-4E223B59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EFEB87-202E-4581-AD59-562AAD0F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89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2C4C498-1F0F-4052-902E-74D14AAF2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E8905C-AAC7-4BF6-A708-8BEBD5312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438274-3141-47DA-8AF8-A13FDC15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48AF41-8091-4412-87E8-240A700AD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AC0ECD-6845-42E0-A48C-E967A3C5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990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1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996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448015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9057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23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9112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255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87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BFD77-7C73-408E-84F2-30E26394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366267-F2B0-4DF0-B63C-6F7B5E63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8ED895-B37E-41AE-87E9-FE6FD3BA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78B0BC-1055-4A01-823C-1716CD16C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F807FB-8202-4B5E-AEBE-F3E83ED9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245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994132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693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8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1671F-FCB7-4024-9114-1A86C163B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853775-3F8D-4D2A-BCDC-41E9EC483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EA65C7-9A5F-4650-B2DC-F72AA0BB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BBFB29-4301-439F-963B-CE3ABAFC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57714C-2A9F-4AE9-9B09-7D4746571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23E9E-3621-481F-9147-CC0A1544D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4AF04F-E4D4-4C6B-A8FE-D102D1920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311949-A7C9-40F5-BD26-A85EEB871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1F5FFF-F6FB-41EF-B25F-CBC05E16A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4DF5D0-F521-435D-BFDB-8DC6A60B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F333D6-629C-42BE-BF7D-BABC2F1A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49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DF684-6012-49D9-BB32-D2AD221E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E8EDF8-7EBA-45A1-BD2D-04A183A63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E6FD1F-3FEC-40AD-A2A8-D4974BA74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D2EC13-DDA1-40C4-83B1-9EDB5630B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DE2ED6-20F3-42B8-BF99-49B6DE279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35BBB7-AABE-45E8-8ADB-1FDD347A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D556EBA-9D9C-4BF7-B1FF-C0F6CE70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E29D75-F9C5-4723-BD26-5D97691CD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61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05013-CBB0-4869-9C8B-E6CE349C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634DA4-335D-4115-A2EC-05E862B02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114D97-5CD1-4DD5-B6EF-146706DF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497106-82AA-42C6-BA73-81CDB9C3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5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4C62D9-2481-4232-B986-4F0890C21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2DBB66-BF43-4C8D-A24B-49E1E9369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C8E023-40EC-4781-A680-22E8C1C7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4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22698-0FF0-4BAB-839B-5FAF80F3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3C77C9-A961-40CF-AFAC-FDC015F29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B92C28-E999-42A1-B61C-2B4827736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B1212E-3156-422A-A76C-D1518079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53CCD8-BFDF-47AB-B0C3-19AEC081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5C89DA-F235-4771-B43E-5EF71A21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2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27B4B-DDEA-4157-B32D-1C27DB899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360E3E2-5060-4D69-BA6D-0FA9A78DA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4DA15A-DCED-4DA7-A3C8-899D6C9B8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16F34A-B95A-4BBA-B8F2-E05FFCCA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1196E6-7F9F-428A-927D-F45AB7EC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E359AF-4B36-4E28-B9FD-7A221E69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28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4A635-528D-41AA-A917-EBD47DEEC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1BFCDE-392E-4769-99D2-832BFC941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04FBF6-8D58-42BA-BE42-088D689EA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58A4E-0C00-4048-A4BA-AC1F8A438A9A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051B9D-6AB5-4CD1-B3EC-FA968D046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7C9AB5-DA19-4D35-B3C1-DCD959C23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CA24D-8209-4F83-8FD9-1BA40587F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1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A39459-5C71-4BC1-AB5F-166BD70E6836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EAB9BE-9829-41E3-A4E1-E7B1CB1C6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95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54057A8-7400-4010-BC3D-BCC86F3353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3429000"/>
            <a:ext cx="1944216" cy="3298378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440B7DD-5321-4978-989A-EAF83A4DE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Медаль За отвагу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9CB2ECA-D9CC-4CA0-A0E3-31BB0A20EE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023" y="1700809"/>
            <a:ext cx="9144000" cy="1237643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F5EDF81-778F-4AF9-A72F-0908E215624C}"/>
              </a:ext>
            </a:extLst>
          </p:cNvPr>
          <p:cNvSpPr/>
          <p:nvPr/>
        </p:nvSpPr>
        <p:spPr>
          <a:xfrm>
            <a:off x="3215681" y="3221621"/>
            <a:ext cx="3215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Дата подвига: 24.10.1944</a:t>
            </a:r>
          </a:p>
        </p:txBody>
      </p:sp>
    </p:spTree>
    <p:extLst>
      <p:ext uri="{BB962C8B-B14F-4D97-AF65-F5344CB8AC3E}">
        <p14:creationId xmlns:p14="http://schemas.microsoft.com/office/powerpoint/2010/main" val="47532175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Lucida Sans Unicode</vt:lpstr>
      <vt:lpstr>Verdana</vt:lpstr>
      <vt:lpstr>Wingdings 2</vt:lpstr>
      <vt:lpstr>Wingdings 3</vt:lpstr>
      <vt:lpstr>Тема Office</vt:lpstr>
      <vt:lpstr>Открытая</vt:lpstr>
      <vt:lpstr>Медаль За отвагу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Медаль За отвагу</dc:title>
  <dc:creator>иван</dc:creator>
  <cp:lastModifiedBy>иван</cp:lastModifiedBy>
  <cp:revision>1</cp:revision>
  <dcterms:created xsi:type="dcterms:W3CDTF">2021-04-17T06:10:48Z</dcterms:created>
  <dcterms:modified xsi:type="dcterms:W3CDTF">2021-04-17T06:11:14Z</dcterms:modified>
</cp:coreProperties>
</file>