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7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4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80C0C-3079-45A2-AE6F-181BE4C060E7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D03F9-3849-45CE-A7A8-2D724F388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80C0C-3079-45A2-AE6F-181BE4C060E7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D03F9-3849-45CE-A7A8-2D724F388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80C0C-3079-45A2-AE6F-181BE4C060E7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D03F9-3849-45CE-A7A8-2D724F388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45DA745-B868-4304-9747-85BA93D954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1F39D48-E90E-4596-B4EB-AFFD6F88DA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80C0C-3079-45A2-AE6F-181BE4C060E7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D03F9-3849-45CE-A7A8-2D724F388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80C0C-3079-45A2-AE6F-181BE4C060E7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D03F9-3849-45CE-A7A8-2D724F388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80C0C-3079-45A2-AE6F-181BE4C060E7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D03F9-3849-45CE-A7A8-2D724F388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80C0C-3079-45A2-AE6F-181BE4C060E7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D03F9-3849-45CE-A7A8-2D724F388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80C0C-3079-45A2-AE6F-181BE4C060E7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D03F9-3849-45CE-A7A8-2D724F388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80C0C-3079-45A2-AE6F-181BE4C060E7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D03F9-3849-45CE-A7A8-2D724F388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80C0C-3079-45A2-AE6F-181BE4C060E7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D03F9-3849-45CE-A7A8-2D724F388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80C0C-3079-45A2-AE6F-181BE4C060E7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D03F9-3849-45CE-A7A8-2D724F388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80C0C-3079-45A2-AE6F-181BE4C060E7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D03F9-3849-45CE-A7A8-2D724F388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2259682"/>
          </a:xfrm>
        </p:spPr>
        <p:txBody>
          <a:bodyPr/>
          <a:lstStyle/>
          <a:p>
            <a:r>
              <a:rPr lang="ru-RU" dirty="0" smtClean="0"/>
              <a:t>ВЕТЕРАН ВЕЛИКОЙ ОТЕЧЕСТВЕННОЙ ВОЙНЫ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84984"/>
            <a:ext cx="6400800" cy="235381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БЕЗУМОВ СЕМЁН АЛЕКСАНДРОВИЧ</a:t>
            </a:r>
          </a:p>
          <a:p>
            <a:r>
              <a:rPr lang="ru-RU" sz="4000" dirty="0" smtClean="0">
                <a:solidFill>
                  <a:schemeClr val="tx1"/>
                </a:solidFill>
              </a:rPr>
              <a:t>1919 - 1992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Pictures\2020-09-16 Безумов С.А. с фронтовым другом Владимиром Шумаковым\Безумов С.А. с фронтовым другом Владимиром Шумаковым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Безумов Семён Александрович с фронтовым другом Владимиром Шумаковым. 20.06.1944г.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Слева направо: Безумов Семён Александрович, </a:t>
            </a:r>
            <a:r>
              <a:rPr lang="ru-RU" sz="2000" dirty="0" err="1" smtClean="0"/>
              <a:t>Шендыбаев</a:t>
            </a:r>
            <a:r>
              <a:rPr lang="ru-RU" sz="2000" dirty="0" smtClean="0"/>
              <a:t>, Ермаков</a:t>
            </a:r>
            <a:r>
              <a:rPr lang="ru-RU" sz="2000" smtClean="0"/>
              <a:t>, Ченцов</a:t>
            </a:r>
            <a:endParaRPr lang="ru-RU" sz="20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Pictures\2020-09-16\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628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odvignaroda.mil.ru/img/awards/award14-sm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0"/>
            <a:ext cx="1872207" cy="410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user\Desktop\БСА\За отваг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81128"/>
            <a:ext cx="9144000" cy="151216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2339752" y="332656"/>
            <a:ext cx="3960440" cy="2880320"/>
          </a:xfrm>
        </p:spPr>
        <p:txBody>
          <a:bodyPr>
            <a:normAutofit/>
          </a:bodyPr>
          <a:lstStyle/>
          <a:p>
            <a:r>
              <a:rPr lang="ru-RU" dirty="0" smtClean="0"/>
              <a:t>Безумов Семён Александрович</a:t>
            </a:r>
            <a:br>
              <a:rPr lang="ru-RU" dirty="0" smtClean="0"/>
            </a:br>
            <a:r>
              <a:rPr lang="ru-RU" dirty="0" smtClean="0"/>
              <a:t>1943 г.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6626" name="Picture 2" descr="http://mirnagrad.ru/cgi-bin/refiles/28__/2847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620688"/>
            <a:ext cx="2448272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>Безумов Семён Александрович</a:t>
            </a:r>
            <a:endParaRPr lang="ru-RU" dirty="0"/>
          </a:p>
        </p:txBody>
      </p:sp>
      <p:pic>
        <p:nvPicPr>
          <p:cNvPr id="1026" name="Picture 2" descr="C:\Users\user\Desktop\БСА\filterimage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7" descr="Отец 3 фото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7704" y="0"/>
            <a:ext cx="5816512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Безумов Семён Александрович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14.09.1919 </a:t>
            </a:r>
            <a:r>
              <a:rPr lang="ru-RU" dirty="0"/>
              <a:t>– 6.06.1992гг.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Родился в селе </a:t>
            </a:r>
            <a:r>
              <a:rPr lang="ru-RU" dirty="0" err="1"/>
              <a:t>Великовисочном</a:t>
            </a:r>
            <a:r>
              <a:rPr lang="ru-RU" dirty="0"/>
              <a:t> 14 сентября 1919 года в большой  трудолюбивой крестьянской семье. Рос без отца. Отец, Безумов Александр Михайлович (год рождения – 1872),был участником первой мировой войны 1914 – 1918 гг. и умер ещё до рождения сына 25 мая 1919 года. Рано познал труд.  Рыбачил, охотился, выращивал картофель, заготовлял корма для скота, не гнушался никакой работы. Учился в </a:t>
            </a:r>
            <a:r>
              <a:rPr lang="ru-RU" dirty="0" err="1"/>
              <a:t>Великовисочной</a:t>
            </a:r>
            <a:r>
              <a:rPr lang="ru-RU" dirty="0"/>
              <a:t> школе крестьянской молодёжи (ШКМ), но много учиться не пришлось, удалось закончить только 6 классов.</a:t>
            </a:r>
          </a:p>
          <a:p>
            <a:r>
              <a:rPr lang="ru-RU" dirty="0"/>
              <a:t>Начал работать с 1935 года. </a:t>
            </a:r>
          </a:p>
          <a:p>
            <a:r>
              <a:rPr lang="ru-RU" dirty="0"/>
              <a:t>1935 – 1939 гг. – работник пекарни </a:t>
            </a:r>
            <a:r>
              <a:rPr lang="ru-RU" dirty="0" err="1"/>
              <a:t>Великовисочного</a:t>
            </a:r>
            <a:r>
              <a:rPr lang="ru-RU" dirty="0"/>
              <a:t> </a:t>
            </a:r>
            <a:r>
              <a:rPr lang="ru-RU" dirty="0" err="1"/>
              <a:t>рыбкоопа</a:t>
            </a:r>
            <a:r>
              <a:rPr lang="ru-RU" dirty="0"/>
              <a:t>, мастер хлебопечения.</a:t>
            </a:r>
          </a:p>
          <a:p>
            <a:r>
              <a:rPr lang="ru-RU" dirty="0"/>
              <a:t>В 1939 – 1940 гг. – продавец в </a:t>
            </a:r>
            <a:r>
              <a:rPr lang="ru-RU" dirty="0" err="1"/>
              <a:t>Оксино</a:t>
            </a:r>
            <a:r>
              <a:rPr lang="ru-RU" dirty="0"/>
              <a:t>, а в 1940 – 1941 гг. – в селе </a:t>
            </a:r>
            <a:r>
              <a:rPr lang="ru-RU" dirty="0" err="1"/>
              <a:t>Великовисочном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323850" y="404813"/>
            <a:ext cx="8229600" cy="1143000"/>
          </a:xfrm>
        </p:spPr>
        <p:txBody>
          <a:bodyPr/>
          <a:lstStyle/>
          <a:p>
            <a:r>
              <a:rPr lang="ru-RU"/>
              <a:t>Безумов С.А. в ШКМ. 1929 год.</a:t>
            </a:r>
          </a:p>
        </p:txBody>
      </p:sp>
      <p:pic>
        <p:nvPicPr>
          <p:cNvPr id="8207" name="Picture 15" descr="Отец 2 ШК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2276475"/>
            <a:ext cx="6337300" cy="3529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G:\Реликвии\Семён Александрович в пекарне.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1" y="1628799"/>
            <a:ext cx="7560840" cy="4968553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пекарне. Безумов Семён Александрович     </a:t>
            </a:r>
            <a:r>
              <a:rPr lang="ru-RU" sz="3200" dirty="0" smtClean="0"/>
              <a:t>/слева/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97152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51520" y="151180"/>
            <a:ext cx="864096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октябре 1941 году ушёл на фронт. Начал воинскую службу в Заполярье, на Карельском фронте.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октября 1941 по май 1942 года воевал в составе 6-й оленеводческой лыжной бригады. Награждён медалью «За оборону Советского Заполярья».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Получив ранение, три месяца (с мая по июль 1942 года) находился на излечении в госпитале города Архангельска.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1942 – 1943 гг. воевал на Северо-Западном фронте в составе 247-го стрелкового полка. За мужество, проявленное в боях, награждён медалью «За отвагу». В 1943 году был тяжело ранен и второй раз попал в госпиталь города Вышний Волочок..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23528" y="374754"/>
            <a:ext cx="8495928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1944 году был снова направлен на Карельский фронт и воевал на Кандалакшском направлении в 38-гвардейской танковой бригаде в составе 19 армии. За бои на Кандалакшском направлении награждён орденом Красной звезды.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1944 – 1945 гг. 38-я отдельная танковая бригада была передислоцирована на второй Белорусский фронт. Прошёл с боями Польшу, форсировал реку Вислу, воевал в Восточной Пруссии и в Северной Германии. Закончил войну в 60 км. севернее г.Берлина. Награждён медалью «За победу над Германией в Великой Отечественной войне 1941 – 1945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3333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гг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». Демобилизован  из армии в 1946 году.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51520" y="197974"/>
            <a:ext cx="864096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1946 года работал в селе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3333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Великовисочном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3333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завторгом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1953 – 1964 гг. – заведующим хлебопекарней.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1964 году был избран председателем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3333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Великовисочного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сельского Совета и возглавлял его до июня 1975 года.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апреля 1965 года член КПСС.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С1975 по 1983 год, находясь на пенсии, трудился кочегаром в столовой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3333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с.Великовисочного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1983 года находился на заслуженном отдыхе.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СОРОКОВЫЕ ФРОНТОВЫЕ,</a:t>
            </a:r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800"/>
              <a:t>Безумов Семён Александрович</a:t>
            </a:r>
          </a:p>
          <a:p>
            <a:r>
              <a:rPr lang="ru-RU" sz="2800"/>
              <a:t>( слева) с фронтовым другом.</a:t>
            </a:r>
          </a:p>
        </p:txBody>
      </p:sp>
      <p:pic>
        <p:nvPicPr>
          <p:cNvPr id="10250" name="Picture 10" descr="Отец 4 фото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1124744"/>
            <a:ext cx="4104455" cy="51845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351</Words>
  <Application>Microsoft Office PowerPoint</Application>
  <PresentationFormat>Экран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ВЕТЕРАН ВЕЛИКОЙ ОТЕЧЕСТВЕННОЙ ВОЙНЫ</vt:lpstr>
      <vt:lpstr> </vt:lpstr>
      <vt:lpstr>Безумов Семён Александрович</vt:lpstr>
      <vt:lpstr>Безумов С.А. в ШКМ. 1929 год.</vt:lpstr>
      <vt:lpstr>В пекарне. Безумов Семён Александрович     /слева/</vt:lpstr>
      <vt:lpstr>Слайд 6</vt:lpstr>
      <vt:lpstr>Слайд 7</vt:lpstr>
      <vt:lpstr>Слайд 8</vt:lpstr>
      <vt:lpstr>СОРОКОВЫЕ ФРОНТОВЫЕ,</vt:lpstr>
      <vt:lpstr>Безумов Семён Александрович с фронтовым другом Владимиром Шумаковым. 20.06.1944г.</vt:lpstr>
      <vt:lpstr>Слева направо: Безумов Семён Александрович, Шендыбаев, Ермаков, Ченцов</vt:lpstr>
      <vt:lpstr>Безумов Семён Александрович 1943 г. </vt:lpstr>
      <vt:lpstr>Безумов Семён Александрович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ВЕТЕРАН ВЕЛИКОЙ ОТЕЧЕСТВЕННОЙ ВОЙНЫ</dc:title>
  <dc:creator>user</dc:creator>
  <cp:lastModifiedBy>user</cp:lastModifiedBy>
  <cp:revision>9</cp:revision>
  <dcterms:created xsi:type="dcterms:W3CDTF">2020-09-16T08:45:18Z</dcterms:created>
  <dcterms:modified xsi:type="dcterms:W3CDTF">2020-09-16T10:38:01Z</dcterms:modified>
</cp:coreProperties>
</file>