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3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6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8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85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1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03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2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22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1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5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62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7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3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1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E9DDE6-8B3F-49F4-8D6D-69D5339743D9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BE206D-AF21-4CDC-84E0-B220754F3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1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Картинки по запросу &quot;шаблоны презентаций к 9 мая скачать бесплатно&quot;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355162" y="1796143"/>
            <a:ext cx="5155981" cy="15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Калимов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Николаевич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Картинки по запросу &quot;шаблоны презентаций к 9 мая скачать бесплатн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Админ\AppData\Local\Temp\Rar$DIa0.870\9 мая!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1"/>
          <a:stretch/>
        </p:blipFill>
        <p:spPr bwMode="auto">
          <a:xfrm>
            <a:off x="7423355" y="1406013"/>
            <a:ext cx="3411793" cy="406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9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685749"/>
            <a:ext cx="10515600" cy="512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Калимов</a:t>
            </a:r>
            <a:r>
              <a:rPr lang="ru-RU" sz="3200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Иван Николаевич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 в Сталинградской Битве 1943 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Служил в армии с сентября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1942(18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лет) по март 1947(24 года)гг.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рождения: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22.12.1923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рождения: Коми АССР,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Усть-Вымский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д. В.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Шежам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наградного документа: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наградного документа: 01.08.1986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записи: 1522873822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Отечественной войны II степени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665744"/>
            <a:ext cx="10433957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начале войны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КАЛИМОВ ИВАН НИКОЛАЕВИЧ,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- окончил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Котласское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АЭРОСАННОЕ УЧИЛИЩЕ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шофёра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аэросаней.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мае 1942 призвался на службу. С сентября 1942 по июль 1945 гг.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ОТДЕЛЬНЫЙ АЭРОСАННЫЙ БАТАЛЬОН.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 в Сталинградской Битве 1943 г. был ранен, получил контузию.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МАЯ 1945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МЕДАЛЬ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ПОБЕДУ НАД ГЕРМАНИЕЙ!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ОТДЕЛЬНЫЙ АЭРОСАННЫЙ БАТАЛЬОН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 1947 года.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ГОРЖУСЬ СВОИМ ОТЦОМ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ВЕТЕРАНОМ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AppData\Local\Temp\Rar$DIa0.752\орде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3" y="1067718"/>
            <a:ext cx="3753485" cy="3853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Админ\AppData\Local\Temp\Rar$DIa0.294\Планка Наградна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36" y="696683"/>
            <a:ext cx="5015231" cy="1670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Админ\AppData\Local\Temp\Rar$DIa0.483\jz5Pau4Pye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5551" r="8036" b="4870"/>
          <a:stretch/>
        </p:blipFill>
        <p:spPr bwMode="auto">
          <a:xfrm rot="16200000">
            <a:off x="6365985" y="1643059"/>
            <a:ext cx="3559133" cy="5269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00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AppData\Local\Temp\Rar$DIa0.017\9.05.20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13" y="359228"/>
            <a:ext cx="6286500" cy="4620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06286" y="4980214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Правнучка с портретом прадеда на шествии «Бессмертного полка»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145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AppData\Local\Temp\Rar$DIa0.040\нкл-26.колёсный вариан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0" y="1828801"/>
            <a:ext cx="5747003" cy="352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01346" y="669470"/>
            <a:ext cx="531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Аэросани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7515" y="669470"/>
            <a:ext cx="5192486" cy="531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A3A3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ТТХ машины:  длина – 6,4 м; ширина – 2,7 м; ширина – 2,7 м; высота – 2,8 м; масса – 0,7 т; полезная нагрузка – 0,5 т; диаметр деревянного двухлопастного винта — 2,4 м; тип двигателя – авиационный М-11 или его  модификации М-11В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3A3A3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С-11Д</a:t>
            </a:r>
            <a:r>
              <a:rPr lang="ru-RU" sz="2400" dirty="0">
                <a:solidFill>
                  <a:srgbClr val="3A3A3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мощность двигателя – 100 </a:t>
            </a:r>
            <a:r>
              <a:rPr lang="ru-RU" sz="2400" dirty="0" err="1">
                <a:solidFill>
                  <a:srgbClr val="3A3A3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</a:t>
            </a:r>
            <a:r>
              <a:rPr lang="ru-RU" sz="2400" dirty="0">
                <a:solidFill>
                  <a:srgbClr val="3A3A3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количество лыж – 3;  максимальная  скорость передвижения – 80 км/ч; количество мест – 6.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AppData\Local\Temp\Rar$DIa0.871\44 Аэросани НКЛ-26 44-го отд. аэросанного батальона перед выходом на боевое задани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39" y="147484"/>
            <a:ext cx="8765106" cy="6155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AppData\Local\Temp\Rar$DIa0.847\аэросан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8" y="293914"/>
            <a:ext cx="10287000" cy="605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0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1" y="2106386"/>
            <a:ext cx="8637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81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Georgia</vt:lpstr>
      <vt:lpstr>Times New Roman</vt:lpstr>
      <vt:lpstr>Натуральные материалы</vt:lpstr>
      <vt:lpstr>Калимов Иван Николаевич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2021-02-22T13:22:58Z</dcterms:created>
  <dcterms:modified xsi:type="dcterms:W3CDTF">2021-02-22T14:20:22Z</dcterms:modified>
</cp:coreProperties>
</file>