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2" r:id="rId8"/>
    <p:sldId id="260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397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164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180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857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1184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033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4123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44221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01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05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62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47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907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93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020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011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820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E9DDE6-8B3F-49F4-8D6D-69D5339743D9}" type="datetimeFigureOut">
              <a:rPr lang="ru-RU" smtClean="0"/>
              <a:t>22.02.2021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6BE206D-AF21-4CDC-84E0-B220754F39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71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Картинки по запросу &quot;шаблоны презентаций к 9 мая скачать бесплатно&quot;"/>
          <p:cNvSpPr>
            <a:spLocks noGrp="1" noChangeAspect="1" noChangeArrowheads="1"/>
          </p:cNvSpPr>
          <p:nvPr>
            <p:ph type="ctrTitle"/>
          </p:nvPr>
        </p:nvSpPr>
        <p:spPr bwMode="auto">
          <a:xfrm>
            <a:off x="2355162" y="1796143"/>
            <a:ext cx="5155981" cy="159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Калимов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Иван Николаевич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4" descr="Картинки по запросу &quot;шаблоны презентаций к 9 мая скачать бесплатн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 descr="C:\Users\Админ\AppData\Local\Temp\Rar$DIa0.870\9 мая!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81"/>
          <a:stretch/>
        </p:blipFill>
        <p:spPr bwMode="auto">
          <a:xfrm>
            <a:off x="7423355" y="1406013"/>
            <a:ext cx="3411793" cy="4066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09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5029" y="685749"/>
            <a:ext cx="10515600" cy="5128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err="1">
                <a:solidFill>
                  <a:srgbClr val="2F549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Калимов</a:t>
            </a:r>
            <a:r>
              <a:rPr lang="ru-RU" sz="3200" b="1" dirty="0">
                <a:solidFill>
                  <a:srgbClr val="2F549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Иван Николаевич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Участвовал в Сталинградской Битве 1943 г.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Служил в армии с сентября 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1942(18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лет) по март 1947(24 года)гг.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 рождения: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22.12.1923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рождения: Коми АССР,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Усть-Вымский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район, д. В. </a:t>
            </a:r>
            <a:r>
              <a:rPr lang="ru-RU" sz="2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Шежам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наградного документа: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57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дата наградного документа: 01.08.1986               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 записи: 1522873822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2F549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Орден Отечественной войны II степени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91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399" y="665744"/>
            <a:ext cx="10433957" cy="5468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В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начале войны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КАЛИМОВ ИВАН НИКОЛАЕВИЧ,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мой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отец - окончил </a:t>
            </a:r>
            <a:r>
              <a:rPr lang="ru-RU" sz="2800" b="1" dirty="0" err="1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Котласское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АЭРОСАННОЕ УЧИЛИЩЕ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шофёра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аэросаней.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мае 1942 призвался на службу. С сентября 1942 по июль 1945 гг.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ОТДЕЛЬНЫЙ АЭРОСАННЫЙ БАТАЛЬОН.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Участвовал в Сталинградской Битве 1943 г. был ранен, получил контузию.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МАЯ 1945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МЕДАЛЬ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ПОБЕДУ НАД ГЕРМАНИЕЙ!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Далее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44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ОТДЕЛЬНЫЙ АЭРОСАННЫЙ БАТАЛЬОН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Март 1947 года.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ГОРЖУСЬ СВОИМ ОТЦОМ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</a:p>
          <a:p>
            <a:pPr algn="ctr">
              <a:spcAft>
                <a:spcPts val="8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ВЕТЕРАНОМ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ВЕЛИКОЙ ОТЕЧЕСТВЕННОЙ ВОЙНЫ</a:t>
            </a:r>
            <a:endParaRPr lang="ru-RU" sz="1200" b="1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7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AppData\Local\Temp\Rar$DIa0.752\орден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643" y="1067718"/>
            <a:ext cx="3753485" cy="38538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C:\Users\Админ\AppData\Local\Temp\Rar$DIa0.294\Планка Наградная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936" y="696683"/>
            <a:ext cx="5015231" cy="1670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:\Users\Админ\AppData\Local\Temp\Rar$DIa0.483\jz5Pau4Pye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1" t="5551" r="8036" b="4870"/>
          <a:stretch/>
        </p:blipFill>
        <p:spPr bwMode="auto">
          <a:xfrm rot="16200000">
            <a:off x="6365985" y="1643059"/>
            <a:ext cx="3559133" cy="5269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5000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AppData\Local\Temp\Rar$DIa0.017\9.05.20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213" y="359228"/>
            <a:ext cx="6286500" cy="4620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306286" y="4980214"/>
            <a:ext cx="9372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Правнучка с портретом прадеда на шествии «Бессмертного полка»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21456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AppData\Local\Temp\Rar$DIa0.040\нкл-26.колёсный вариант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50" y="1828801"/>
            <a:ext cx="5747003" cy="35269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01346" y="669470"/>
            <a:ext cx="53134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Аэросани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37515" y="669470"/>
            <a:ext cx="5192486" cy="5312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3A3A3A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ТТХ машины:  длина – 6,4 м; ширина – 2,7 м; ширина – 2,7 м; высота – 2,8 м; масса – 0,7 т; полезная нагрузка – 0,5 т; диаметр деревянного двухлопастного винта — 2,4 м; тип двигателя – авиационный М-11 или его  модификации М-11В </a:t>
            </a: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400" dirty="0" smtClean="0">
                <a:solidFill>
                  <a:srgbClr val="3A3A3A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С-11Д</a:t>
            </a:r>
            <a:r>
              <a:rPr lang="ru-RU" sz="2400" dirty="0">
                <a:solidFill>
                  <a:srgbClr val="3A3A3A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мощность двигателя – 100 </a:t>
            </a:r>
            <a:r>
              <a:rPr lang="ru-RU" sz="2400" dirty="0" err="1">
                <a:solidFill>
                  <a:srgbClr val="3A3A3A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л.с</a:t>
            </a:r>
            <a:r>
              <a:rPr lang="ru-RU" sz="2400" dirty="0">
                <a:solidFill>
                  <a:srgbClr val="3A3A3A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количество лыж – 3;  максимальная  скорость передвижения – 80 км/ч; количество мест – 6.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50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AppData\Local\Temp\Rar$DIa0.871\44 Аэросани НКЛ-26 44-го отд. аэросанного батальона перед выходом на боевое задание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539" y="147484"/>
            <a:ext cx="8765106" cy="61553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051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\AppData\Local\Temp\Rar$DIa0.847\аэросани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058" y="293914"/>
            <a:ext cx="10287000" cy="6057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050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1" y="2106386"/>
            <a:ext cx="86378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4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</TotalTime>
  <Words>81</Words>
  <Application>Microsoft Office PowerPoint</Application>
  <PresentationFormat>Широкоэкранный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Garamond</vt:lpstr>
      <vt:lpstr>Georgia</vt:lpstr>
      <vt:lpstr>Times New Roman</vt:lpstr>
      <vt:lpstr>Натуральные материалы</vt:lpstr>
      <vt:lpstr>Калимов Иван Николаевич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6</cp:revision>
  <dcterms:created xsi:type="dcterms:W3CDTF">2021-02-22T13:22:58Z</dcterms:created>
  <dcterms:modified xsi:type="dcterms:W3CDTF">2021-02-22T14:20:22Z</dcterms:modified>
</cp:coreProperties>
</file>