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1"/>
  </p:notesMasterIdLst>
  <p:sldIdLst>
    <p:sldId id="275" r:id="rId2"/>
    <p:sldId id="265" r:id="rId3"/>
    <p:sldId id="262" r:id="rId4"/>
    <p:sldId id="263" r:id="rId5"/>
    <p:sldId id="271" r:id="rId6"/>
    <p:sldId id="276" r:id="rId7"/>
    <p:sldId id="272" r:id="rId8"/>
    <p:sldId id="277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F2B88-A69E-4586-976A-65C45B2BBED5}" v="137" dt="2020-03-03T05:39:10.245"/>
    <p1510:client id="{8F50C4DB-9A40-41C2-BAA6-85737C3C1AF7}" v="18" dt="2020-03-03T06:22:07.938"/>
    <p1510:client id="{B27DBCB8-0DBB-4695-9030-B77F229CDF40}" v="86" dt="2020-03-03T06:47:17.333"/>
    <p1510:client id="{CB3E33B5-EF48-4E21-A537-F13EFEDC438B}" v="84" dt="2020-03-03T06:15:32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16" y="-90"/>
      </p:cViewPr>
      <p:guideLst>
        <p:guide orient="horz" pos="33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9E3B-DB2E-449B-84EB-10375E8D53A4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AE7F-1360-4B8F-8870-9CDEE32B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5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2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6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9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9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6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1202" y="491706"/>
            <a:ext cx="2320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Родные: </a:t>
            </a:r>
          </a:p>
          <a:p>
            <a:r>
              <a:rPr lang="ru-RU" b="1" dirty="0" smtClean="0"/>
              <a:t>Вера Кирилловна с сестрами Ангелиной, Зинаидой и братом Иннокентием</a:t>
            </a:r>
          </a:p>
          <a:p>
            <a:r>
              <a:rPr lang="ru-RU" b="1" dirty="0"/>
              <a:t> </a:t>
            </a:r>
            <a:r>
              <a:rPr lang="ru-RU" b="1" dirty="0" smtClean="0"/>
              <a:t>в 70-х годах в Брянске (?)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813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A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800B320-C486-4967-AFB8-58E3EBDA9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B6E6BEB2-753A-4253-9BE2-9E569A8A5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96A6026-E2E2-4401-BB72-F8314907A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C852B828-3E4B-4404-AEE7-815B0B6EE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B2BAC571-023A-4027-9689-5A7375FE5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6BB424FB-2158-48AB-9A28-A11889AA5A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BE5FA512-D3FE-4F91-AE23-51DAAAA74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83CF3A0A-06AA-4987-8182-4F86E662EC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969C6F15-1F6D-46D5-8C47-3FBC312536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01E2B94D-4E93-4C11-A1FC-B3A6E8CC5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47C1110-8C08-4C26-BD0D-3083BFAC1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3085CEBC-D1F5-4F82-93C8-8ED38B7CBE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3ED8F25D-E867-46B6-A62D-3B21147680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6BB81545-0C01-4B56-BADD-6B7D5B72AF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A1574FCC-646A-4771-AB54-A44212F19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A56CC2BC-E51D-4A79-AA80-770FAA784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C95E0495-B7F8-44C5-AD1F-5F3C8633E3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28C1E7AA-A198-498A-9426-7632D7AA3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96410611-0DF8-42D3-91B1-B87AE692EB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EACF821F-24B2-49B5-8688-744B0EADF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418BD791-FEEE-4A18-A5EF-F3815F184C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D5D16C8F-EA4F-447C-934A-06E7BFAE92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Рисунок 2" descr="Изображение выглядит как фотография, внешний, человек, в поз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6B60B8C-D06A-4E4B-8378-DAAB1E33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43216" y="-1951732"/>
            <a:ext cx="5571066" cy="9860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3577" y="5694363"/>
            <a:ext cx="99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Вера Кирилловна охотно ездила в Чурапчу. В 80-е годы ездила с проф. </a:t>
            </a:r>
            <a:r>
              <a:rPr lang="ru-RU" b="1" dirty="0" err="1" smtClean="0">
                <a:solidFill>
                  <a:schemeClr val="bg1"/>
                </a:solidFill>
              </a:rPr>
              <a:t>Коркиной</a:t>
            </a:r>
            <a:r>
              <a:rPr lang="ru-RU" b="1" dirty="0" smtClean="0">
                <a:solidFill>
                  <a:schemeClr val="bg1"/>
                </a:solidFill>
              </a:rPr>
              <a:t> Е.И., с которой в детстве вместе училась, на родину деда, отца - в </a:t>
            </a:r>
            <a:r>
              <a:rPr lang="ru-RU" b="1" dirty="0" err="1" smtClean="0">
                <a:solidFill>
                  <a:schemeClr val="bg1"/>
                </a:solidFill>
              </a:rPr>
              <a:t>Кытанах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Чурапчинского</a:t>
            </a:r>
            <a:r>
              <a:rPr lang="ru-RU" b="1" dirty="0" smtClean="0">
                <a:solidFill>
                  <a:schemeClr val="bg1"/>
                </a:solidFill>
              </a:rPr>
              <a:t> района.    С участниками войны в </a:t>
            </a:r>
            <a:r>
              <a:rPr lang="ru-RU" b="1" dirty="0" err="1" smtClean="0">
                <a:solidFill>
                  <a:schemeClr val="bg1"/>
                </a:solidFill>
              </a:rPr>
              <a:t>с.Чурапча</a:t>
            </a:r>
            <a:r>
              <a:rPr lang="ru-RU" b="1" dirty="0" smtClean="0">
                <a:solidFill>
                  <a:schemeClr val="bg1"/>
                </a:solidFill>
              </a:rPr>
              <a:t>. 1970 –</a:t>
            </a:r>
            <a:r>
              <a:rPr lang="ru-RU" b="1" dirty="0" err="1" smtClean="0">
                <a:solidFill>
                  <a:schemeClr val="bg1"/>
                </a:solidFill>
              </a:rPr>
              <a:t>ые</a:t>
            </a:r>
            <a:r>
              <a:rPr lang="ru-RU" b="1" dirty="0" smtClean="0">
                <a:solidFill>
                  <a:schemeClr val="bg1"/>
                </a:solidFill>
              </a:rPr>
              <a:t>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2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E6C08EBB-2C97-4884-9312-EA0A6A62A2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4188" y="0"/>
            <a:ext cx="3421063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xmlns="" id="{17406E40-244E-4DD6-94A4-E73960241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98488" y="0"/>
            <a:ext cx="271780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/>
        </p:spPr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xmlns="" id="{9E621646-8902-4518-ADFE-798B8AF7F1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61938" y="0"/>
            <a:ext cx="2944813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xmlns="" id="{BC03DD73-798C-403F-B9AC-BFF84A0B1F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417513" y="0"/>
            <a:ext cx="240347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6756FE0C-DC81-49BD-AD76-1E223B6863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4288" y="9525"/>
            <a:ext cx="1771650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xmlns="" id="{FEEAE74D-A8B8-4601-84C4-7F01DFF41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4288" y="0"/>
            <a:ext cx="1562100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CFD751E0-7430-4ACA-A679-ECB74EA589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626725" y="9525"/>
            <a:ext cx="1539875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4337B0AD-9A1D-4899-8791-EDEB9B5A1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02988" y="9525"/>
            <a:ext cx="963613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xmlns="" id="{20EE4868-1730-433B-AA39-A91305A49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501438" y="9525"/>
            <a:ext cx="665163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89921AE2-097C-4DEE-A398-FCB910D60D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63" y="6016625"/>
            <a:ext cx="214313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A4098D72-B456-40CC-8C9F-D08B9DD25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247313" y="5013325"/>
            <a:ext cx="1919288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xmlns="" id="{BCA1A530-E6F6-465D-BCD0-371D816CCC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494963" y="5275263"/>
            <a:ext cx="1666875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xmlns="" id="{5AB5DD23-5ECB-4E0C-AC9B-C384785BAE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641013" y="5408613"/>
            <a:ext cx="1525588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7DA4BF21-FA96-43DB-A077-173C5F4333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802938" y="5518150"/>
            <a:ext cx="1363663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2" name="Рисунок 2" descr="Изображение выглядит как человек, внутренний, костюм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211F55C-7073-4D6B-AA3D-07E27026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288" y="181156"/>
            <a:ext cx="8061954" cy="5674638"/>
          </a:xfrm>
          <a:prstGeom prst="rect">
            <a:avLst/>
          </a:prstGeom>
        </p:spPr>
      </p:pic>
      <p:sp>
        <p:nvSpPr>
          <p:cNvPr id="35" name="Freeform 17">
            <a:extLst>
              <a:ext uri="{FF2B5EF4-FFF2-40B4-BE49-F238E27FC236}">
                <a16:creationId xmlns:a16="http://schemas.microsoft.com/office/drawing/2014/main" xmlns="" id="{BF956BA4-7CC2-4E13-9E1D-0854EF4CB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79150" y="5694363"/>
            <a:ext cx="1187450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xmlns="" id="{3262514D-691E-4344-8751-4E80F046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87125" y="6049963"/>
            <a:ext cx="879475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extBox 2"/>
          <p:cNvSpPr txBox="1"/>
          <p:nvPr/>
        </p:nvSpPr>
        <p:spPr>
          <a:xfrm>
            <a:off x="3436098" y="5783838"/>
            <a:ext cx="76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Выступает </a:t>
            </a:r>
            <a:r>
              <a:rPr lang="ru-RU" b="1" dirty="0" err="1" smtClean="0"/>
              <a:t>В.К.Захарова</a:t>
            </a:r>
            <a:r>
              <a:rPr lang="ru-RU" b="1" dirty="0" smtClean="0"/>
              <a:t>, сидят </a:t>
            </a:r>
            <a:r>
              <a:rPr lang="ru-RU" b="1" dirty="0" err="1" smtClean="0"/>
              <a:t>Н.Д.Поисеев</a:t>
            </a:r>
            <a:r>
              <a:rPr lang="ru-RU" b="1" dirty="0" smtClean="0"/>
              <a:t>, </a:t>
            </a:r>
            <a:r>
              <a:rPr lang="ru-RU" b="1" dirty="0" err="1" smtClean="0"/>
              <a:t>Г.Д.Ефимов</a:t>
            </a:r>
            <a:r>
              <a:rPr lang="ru-RU" b="1" dirty="0" smtClean="0"/>
              <a:t>,  </a:t>
            </a:r>
            <a:r>
              <a:rPr lang="ru-RU" b="1" dirty="0" err="1" smtClean="0"/>
              <a:t>А.И.Поисеева</a:t>
            </a:r>
            <a:r>
              <a:rPr lang="ru-RU" b="1" dirty="0" smtClean="0"/>
              <a:t> и </a:t>
            </a:r>
            <a:r>
              <a:rPr lang="ru-RU" b="1" dirty="0" err="1" smtClean="0"/>
              <a:t>И.М.Павлов</a:t>
            </a:r>
            <a:r>
              <a:rPr lang="ru-RU" b="1" dirty="0" smtClean="0"/>
              <a:t>.  22.02. 1999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443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группа, в позе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D7BC093-A164-401B-9BCA-ECA26B830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89" b="44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314" y="5943600"/>
            <a:ext cx="464101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Встреча  земляков – ветераны войны и тыла </a:t>
            </a:r>
            <a:r>
              <a:rPr lang="ru-RU" b="1" dirty="0" err="1" smtClean="0"/>
              <a:t>Чурапчинского</a:t>
            </a:r>
            <a:r>
              <a:rPr lang="ru-RU" b="1" dirty="0" smtClean="0"/>
              <a:t> улуса в г Якутске.                     22.02.1999г.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384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1189" y="-980761"/>
            <a:ext cx="5744388" cy="88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4" y="1037968"/>
            <a:ext cx="8178031" cy="5820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3449" y="1595887"/>
            <a:ext cx="2769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Старший сын Веры Кирилловны - Андрей Шматков-окончил Омский медицинский институт, ветеран Афганской войны.</a:t>
            </a:r>
          </a:p>
          <a:p>
            <a:r>
              <a:rPr lang="ru-RU" b="1" dirty="0" smtClean="0"/>
              <a:t>На фото с дядей Борисом Кирилловичем Захаровым-участником ВОВ. Брянск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31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722" y="87700"/>
            <a:ext cx="6858000" cy="7483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6249" y="707366"/>
            <a:ext cx="37007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Андрей, учась в медицинском факультете ЯГУ (до 4 курса), был бессменным командиром ССО «Улыбка». Флаг отряда, подаренный на память командиру, он  в 2005 году передал комиссару отряда Максимову Е.К., учитывая, что Егор Капитонович чаще встречается со стройотрядовцами.</a:t>
            </a:r>
          </a:p>
          <a:p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А Вера Кирилловна все подписи ребят вышила ниткой, </a:t>
            </a:r>
            <a:r>
              <a:rPr lang="ru-RU" b="1" dirty="0"/>
              <a:t>ч</a:t>
            </a:r>
            <a:r>
              <a:rPr lang="ru-RU" b="1" dirty="0" smtClean="0"/>
              <a:t>тоб они не стерлись. </a:t>
            </a:r>
          </a:p>
          <a:p>
            <a:r>
              <a:rPr lang="ru-RU" b="1" dirty="0" smtClean="0"/>
              <a:t>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Флаг сейчас хранится в музее ССО СВФУ.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890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766119"/>
            <a:ext cx="6128952" cy="5782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0529" y="1526875"/>
            <a:ext cx="4839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Вере Кирилловне 75 лет.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  С </a:t>
            </a:r>
            <a:r>
              <a:rPr lang="ru-RU" b="1" dirty="0"/>
              <a:t>семьей младшего сына </a:t>
            </a:r>
            <a:r>
              <a:rPr lang="ru-RU" b="1" dirty="0" smtClean="0"/>
              <a:t>Сергея </a:t>
            </a:r>
            <a:r>
              <a:rPr lang="ru-RU" b="1" dirty="0" err="1" smtClean="0"/>
              <a:t>Шматкова</a:t>
            </a:r>
            <a:r>
              <a:rPr lang="ru-RU" b="1" dirty="0" smtClean="0"/>
              <a:t>. </a:t>
            </a:r>
            <a:r>
              <a:rPr lang="ru-RU" b="1" dirty="0"/>
              <a:t>Он окончил геологический факультет ЯГУ. </a:t>
            </a:r>
            <a:r>
              <a:rPr lang="ru-RU" b="1" dirty="0" smtClean="0"/>
              <a:t>Живет в Якутске.</a:t>
            </a:r>
            <a:endParaRPr lang="ru-RU" b="1" dirty="0"/>
          </a:p>
          <a:p>
            <a:r>
              <a:rPr lang="ru-RU" b="1" dirty="0" smtClean="0"/>
              <a:t>                                                 Июль 1995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055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800B320-C486-4967-AFB8-58E3EBDA9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B6E6BEB2-753A-4253-9BE2-9E569A8A5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96A6026-E2E2-4401-BB72-F8314907A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C852B828-3E4B-4404-AEE7-815B0B6EE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B2BAC571-023A-4027-9689-5A7375FE5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6BB424FB-2158-48AB-9A28-A11889AA5A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BE5FA512-D3FE-4F91-AE23-51DAAAA74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83CF3A0A-06AA-4987-8182-4F86E662EC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969C6F15-1F6D-46D5-8C47-3FBC312536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01E2B94D-4E93-4C11-A1FC-B3A6E8CC5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47C1110-8C08-4C26-BD0D-3083BFAC1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3085CEBC-D1F5-4F82-93C8-8ED38B7CBE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3ED8F25D-E867-46B6-A62D-3B21147680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6BB81545-0C01-4B56-BADD-6B7D5B72AF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A1574FCC-646A-4771-AB54-A44212F19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A56CC2BC-E51D-4A79-AA80-770FAA784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C95E0495-B7F8-44C5-AD1F-5F3C8633E3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28C1E7AA-A198-498A-9426-7632D7AA3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96410611-0DF8-42D3-91B1-B87AE692EB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EACF821F-24B2-49B5-8688-744B0EADF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418BD791-FEEE-4A18-A5EF-F3815F184C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D5D16C8F-EA4F-447C-934A-06E7BFAE92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Рисунок 2" descr="Изображение выглядит как человек, потолок, внутренний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2268FCD-03C4-48C2-BC97-7F74CB62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6" y="919055"/>
            <a:ext cx="6858209" cy="5378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1962" y="2346385"/>
            <a:ext cx="31320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Внуку Веры Кирилловны -50 лет. Он - полковник МВД, несколько раз ездил в Чечню. Отец четверых детей – правнуков Веры Кирилловны Захаровой</a:t>
            </a:r>
            <a:r>
              <a:rPr lang="ru-RU" dirty="0" smtClean="0"/>
              <a:t>. </a:t>
            </a:r>
            <a:r>
              <a:rPr lang="ru-RU" b="1" dirty="0" smtClean="0"/>
              <a:t>Живут в Якутске.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1211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251</Words>
  <Application>Microsoft Office PowerPoint</Application>
  <PresentationFormat>Произвольный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Atlas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Поисеева</dc:creator>
  <cp:lastModifiedBy>user</cp:lastModifiedBy>
  <cp:revision>220</cp:revision>
  <dcterms:created xsi:type="dcterms:W3CDTF">2020-03-03T05:35:04Z</dcterms:created>
  <dcterms:modified xsi:type="dcterms:W3CDTF">2021-05-08T07:59:40Z</dcterms:modified>
</cp:coreProperties>
</file>