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"/>
  </p:notesMasterIdLst>
  <p:sldIdLst>
    <p:sldId id="256" r:id="rId2"/>
    <p:sldId id="270" r:id="rId3"/>
    <p:sldId id="258" r:id="rId4"/>
    <p:sldId id="259" r:id="rId5"/>
    <p:sldId id="269" r:id="rId6"/>
    <p:sldId id="27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8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3F2B88-A69E-4586-976A-65C45B2BBED5}" v="137" dt="2020-03-03T05:39:10.245"/>
    <p1510:client id="{8F50C4DB-9A40-41C2-BAA6-85737C3C1AF7}" v="18" dt="2020-03-03T06:22:07.938"/>
    <p1510:client id="{B27DBCB8-0DBB-4695-9030-B77F229CDF40}" v="86" dt="2020-03-03T06:47:17.333"/>
    <p1510:client id="{CB3E33B5-EF48-4E21-A537-F13EFEDC438B}" v="84" dt="2020-03-03T06:15:32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8" autoAdjust="0"/>
    <p:restoredTop sz="94660"/>
  </p:normalViewPr>
  <p:slideViewPr>
    <p:cSldViewPr snapToGrid="0">
      <p:cViewPr>
        <p:scale>
          <a:sx n="77" d="100"/>
          <a:sy n="77" d="100"/>
        </p:scale>
        <p:origin x="-96" y="-72"/>
      </p:cViewPr>
      <p:guideLst>
        <p:guide orient="horz" pos="33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79E3B-DB2E-449B-84EB-10375E8D53A4}" type="datetimeFigureOut">
              <a:rPr lang="ru-RU" smtClean="0"/>
              <a:t>08.05.2021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AE7F-1360-4B8F-8870-9CDEE32B88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5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2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5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5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9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16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97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90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70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xmlns="" id="{6BDBA639-2A71-4A60-A71A-FF1836F546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xmlns="" id="{5E208A8B-5EBD-4532-BE72-26414FA7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15D09196-B338-4AB5-A71B-CFD5FFCA6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F50B4463-128A-4677-A285-C017E6C54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1D9B95CD-F023-4DFA-9678-1E02713F74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DDF47A8-BE7B-43F3-A500-F5A4656D83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2DD394DE-76FB-42F8-85F2-FD436F4232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95F2EFB-87E6-4400-AAF3-7EB8B4F156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1D463476-2BC7-418C-9D6F-51444B11A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24011122-2495-478A-81BF-ABBDEA1DA8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C79E87C5-E5B3-476B-B539-FC9CF4A33B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956029CA-2B38-434D-9044-5FF3A1ECD1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9514CFB6-E8DB-43DC-B1CD-9CC2D4B276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BD8C1FC8-E550-45BE-9F30-822BAB3781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D1646B5D-A7B7-41EC-9591-0E0C0F4F94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E2118E93-481E-4843-987E-378187AA37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77038464-F4E2-47EC-A87F-18469191E3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B3BBEB1-E146-408F-95B7-EE2F269DE1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765B285-56EC-47FC-B116-274EBBD61A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CB4A6191-6913-42EA-905E-8A174AE2C9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8ADEEF92-F481-475A-845C-5E940F0D55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4" name="Freeform: Shape 30">
            <a:extLst>
              <a:ext uri="{FF2B5EF4-FFF2-40B4-BE49-F238E27FC236}">
                <a16:creationId xmlns:a16="http://schemas.microsoft.com/office/drawing/2014/main" xmlns="" id="{D9C506D7-84CB-4057-A44A-465313E785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Oval 32">
            <a:extLst>
              <a:ext uri="{FF2B5EF4-FFF2-40B4-BE49-F238E27FC236}">
                <a16:creationId xmlns:a16="http://schemas.microsoft.com/office/drawing/2014/main" xmlns="" id="{7842FC68-61FD-4700-8A22-BB8B07188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6277" y="2061838"/>
            <a:ext cx="6959446" cy="1662475"/>
          </a:xfrm>
        </p:spPr>
        <p:txBody>
          <a:bodyPr>
            <a:normAutofit/>
          </a:bodyPr>
          <a:lstStyle/>
          <a:p>
            <a:r>
              <a:rPr lang="ru-RU" sz="4800">
                <a:cs typeface="Calibri Light"/>
              </a:rPr>
              <a:t>Вера Кирилловна Захарова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88938" y="3783690"/>
            <a:ext cx="5414125" cy="11967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000" b="1" dirty="0">
                <a:cs typeface="Calibri"/>
              </a:rPr>
              <a:t>Участница Великой Отечественной войны. Летчица.</a:t>
            </a:r>
          </a:p>
          <a:p>
            <a:r>
              <a:rPr lang="ru-RU" sz="2000" b="1" dirty="0" smtClean="0">
                <a:cs typeface="Calibri"/>
              </a:rPr>
              <a:t>(12.07.1920 </a:t>
            </a:r>
            <a:r>
              <a:rPr lang="ru-RU" sz="2000" b="1" dirty="0">
                <a:cs typeface="Calibri"/>
              </a:rPr>
              <a:t>– </a:t>
            </a:r>
            <a:r>
              <a:rPr lang="ru-RU" sz="2000" b="1" dirty="0" smtClean="0">
                <a:cs typeface="Calibri"/>
              </a:rPr>
              <a:t>01.01.2010</a:t>
            </a:r>
            <a:r>
              <a:rPr lang="ru-RU" sz="2000" b="1" dirty="0">
                <a:cs typeface="Calibri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47074" y="6297636"/>
            <a:ext cx="434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Подготовила </a:t>
            </a:r>
            <a:r>
              <a:rPr lang="ru-RU" b="1" i="1" dirty="0" err="1" smtClean="0"/>
              <a:t>Поисеева</a:t>
            </a:r>
            <a:r>
              <a:rPr lang="ru-RU" b="1" i="1" dirty="0" smtClean="0"/>
              <a:t> А.И.    2020 г.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Родословная по отцу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73909"/>
              </p:ext>
            </p:extLst>
          </p:nvPr>
        </p:nvGraphicFramePr>
        <p:xfrm>
          <a:off x="5110163" y="1688756"/>
          <a:ext cx="6275388" cy="36954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7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91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7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2340">
                <a:tc>
                  <a:txBody>
                    <a:bodyPr/>
                    <a:lstStyle/>
                    <a:p>
                      <a:r>
                        <a:rPr lang="ru-RU" dirty="0" smtClean="0"/>
                        <a:t>Захаров Спиридон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1791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Прапрадед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ru-RU" dirty="0" smtClean="0"/>
                        <a:t>Денис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Прадед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 и его сыновья: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1868  (?)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Дед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ru-RU" dirty="0" smtClean="0"/>
                        <a:t>    1.</a:t>
                      </a:r>
                      <a:r>
                        <a:rPr lang="ru-RU" b="1" dirty="0" smtClean="0"/>
                        <a:t>Кирилл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1885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Отец Веры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   2. Лука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Брат отца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436">
                <a:tc>
                  <a:txBody>
                    <a:bodyPr/>
                    <a:lstStyle/>
                    <a:p>
                      <a:r>
                        <a:rPr lang="ru-RU" b="1" dirty="0" smtClean="0"/>
                        <a:t>    3. </a:t>
                      </a:r>
                      <a:r>
                        <a:rPr lang="ru-RU" dirty="0" smtClean="0"/>
                        <a:t>Мирон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0" dirty="0" smtClean="0"/>
                        <a:t>1889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Брат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отца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8631" y="3814118"/>
            <a:ext cx="3501197" cy="987231"/>
          </a:xfrm>
        </p:spPr>
        <p:txBody>
          <a:bodyPr/>
          <a:lstStyle/>
          <a:p>
            <a:r>
              <a:rPr lang="ru-RU" dirty="0" smtClean="0"/>
              <a:t>Происходят от </a:t>
            </a:r>
            <a:r>
              <a:rPr lang="ru-RU" sz="2000" b="1" dirty="0" err="1" smtClean="0"/>
              <a:t>Эсака</a:t>
            </a:r>
            <a:r>
              <a:rPr lang="ru-RU" dirty="0" smtClean="0"/>
              <a:t> (1772 г.р.)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7D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8">
            <a:extLst>
              <a:ext uri="{FF2B5EF4-FFF2-40B4-BE49-F238E27FC236}">
                <a16:creationId xmlns:a16="http://schemas.microsoft.com/office/drawing/2014/main" xmlns="" id="{E6C08EBB-2C97-4884-9312-EA0A6A62A2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84188" y="0"/>
            <a:ext cx="3421063" cy="6843713"/>
          </a:xfrm>
          <a:custGeom>
            <a:avLst/>
            <a:gdLst/>
            <a:ahLst/>
            <a:cxnLst/>
            <a:rect l="0" t="0" r="r" b="b"/>
            <a:pathLst>
              <a:path w="720" h="1440">
                <a:moveTo>
                  <a:pt x="720" y="0"/>
                </a:moveTo>
                <a:cubicBezTo>
                  <a:pt x="316" y="282"/>
                  <a:pt x="0" y="1018"/>
                  <a:pt x="362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xmlns="" id="{17406E40-244E-4DD6-94A4-E7396024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98488" y="0"/>
            <a:ext cx="2717800" cy="6843713"/>
          </a:xfrm>
          <a:custGeom>
            <a:avLst/>
            <a:gdLst/>
            <a:ahLst/>
            <a:cxnLst/>
            <a:rect l="0" t="0" r="r" b="b"/>
            <a:pathLst>
              <a:path w="572" h="1440">
                <a:moveTo>
                  <a:pt x="572" y="0"/>
                </a:moveTo>
                <a:cubicBezTo>
                  <a:pt x="213" y="320"/>
                  <a:pt x="0" y="979"/>
                  <a:pt x="164" y="1440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xmlns="" id="{9E621646-8902-4518-ADFE-798B8AF7F1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261938" y="0"/>
            <a:ext cx="2944813" cy="6843713"/>
          </a:xfrm>
          <a:custGeom>
            <a:avLst/>
            <a:gdLst/>
            <a:ahLst/>
            <a:cxnLst/>
            <a:rect l="0" t="0" r="r" b="b"/>
            <a:pathLst>
              <a:path w="620" h="1440">
                <a:moveTo>
                  <a:pt x="620" y="0"/>
                </a:moveTo>
                <a:cubicBezTo>
                  <a:pt x="248" y="325"/>
                  <a:pt x="0" y="960"/>
                  <a:pt x="186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xmlns="" id="{BC03DD73-798C-403F-B9AC-BFF84A0B1F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417513" y="0"/>
            <a:ext cx="2403475" cy="6843713"/>
          </a:xfrm>
          <a:custGeom>
            <a:avLst/>
            <a:gdLst/>
            <a:ahLst/>
            <a:cxnLst/>
            <a:rect l="0" t="0" r="r" b="b"/>
            <a:pathLst>
              <a:path w="506" h="1440">
                <a:moveTo>
                  <a:pt x="506" y="0"/>
                </a:moveTo>
                <a:cubicBezTo>
                  <a:pt x="109" y="356"/>
                  <a:pt x="0" y="943"/>
                  <a:pt x="171" y="144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" name="Freeform 23">
            <a:extLst>
              <a:ext uri="{FF2B5EF4-FFF2-40B4-BE49-F238E27FC236}">
                <a16:creationId xmlns:a16="http://schemas.microsoft.com/office/drawing/2014/main" xmlns="" id="{6756FE0C-DC81-49BD-AD76-1E223B6863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9525"/>
            <a:ext cx="1771650" cy="3198813"/>
          </a:xfrm>
          <a:custGeom>
            <a:avLst/>
            <a:gdLst/>
            <a:ahLst/>
            <a:cxnLst/>
            <a:rect l="0" t="0" r="r" b="b"/>
            <a:pathLst>
              <a:path w="373" h="673">
                <a:moveTo>
                  <a:pt x="373" y="0"/>
                </a:moveTo>
                <a:cubicBezTo>
                  <a:pt x="175" y="183"/>
                  <a:pt x="51" y="409"/>
                  <a:pt x="0" y="67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xmlns="" id="{FEEAE74D-A8B8-4601-84C4-7F01DFF41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4288" y="0"/>
            <a:ext cx="1562100" cy="2228850"/>
          </a:xfrm>
          <a:custGeom>
            <a:avLst/>
            <a:gdLst/>
            <a:ahLst/>
            <a:cxnLst/>
            <a:rect l="0" t="0" r="r" b="b"/>
            <a:pathLst>
              <a:path w="329" h="469">
                <a:moveTo>
                  <a:pt x="329" y="0"/>
                </a:moveTo>
                <a:cubicBezTo>
                  <a:pt x="189" y="133"/>
                  <a:pt x="69" y="288"/>
                  <a:pt x="0" y="46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FD751E0-7430-4ACA-A679-ECB74EA589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26725" y="9525"/>
            <a:ext cx="1539875" cy="555625"/>
          </a:xfrm>
          <a:custGeom>
            <a:avLst/>
            <a:gdLst/>
            <a:ahLst/>
            <a:cxnLst/>
            <a:rect l="0" t="0" r="r" b="b"/>
            <a:pathLst>
              <a:path w="324" h="117">
                <a:moveTo>
                  <a:pt x="324" y="117"/>
                </a:moveTo>
                <a:cubicBezTo>
                  <a:pt x="223" y="64"/>
                  <a:pt x="107" y="2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xmlns="" id="{4337B0AD-9A1D-4899-8791-EDEB9B5A1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02988" y="9525"/>
            <a:ext cx="963613" cy="366713"/>
          </a:xfrm>
          <a:custGeom>
            <a:avLst/>
            <a:gdLst/>
            <a:ahLst/>
            <a:cxnLst/>
            <a:rect l="0" t="0" r="r" b="b"/>
            <a:pathLst>
              <a:path w="203" h="77">
                <a:moveTo>
                  <a:pt x="203" y="77"/>
                </a:moveTo>
                <a:cubicBezTo>
                  <a:pt x="138" y="46"/>
                  <a:pt x="68" y="21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xmlns="" id="{20EE4868-1730-433B-AA39-A91305A497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501438" y="9525"/>
            <a:ext cx="665163" cy="257175"/>
          </a:xfrm>
          <a:custGeom>
            <a:avLst/>
            <a:gdLst/>
            <a:ahLst/>
            <a:cxnLst/>
            <a:rect l="0" t="0" r="r" b="b"/>
            <a:pathLst>
              <a:path w="140" h="54">
                <a:moveTo>
                  <a:pt x="140" y="54"/>
                </a:moveTo>
                <a:cubicBezTo>
                  <a:pt x="95" y="34"/>
                  <a:pt x="48" y="16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xmlns="" id="{89921AE2-097C-4DEE-A398-FCB910D60D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63" y="6016625"/>
            <a:ext cx="214313" cy="827088"/>
          </a:xfrm>
          <a:custGeom>
            <a:avLst/>
            <a:gdLst/>
            <a:ahLst/>
            <a:cxnLst/>
            <a:rect l="0" t="0" r="r" b="b"/>
            <a:pathLst>
              <a:path w="45" h="174">
                <a:moveTo>
                  <a:pt x="0" y="0"/>
                </a:moveTo>
                <a:cubicBezTo>
                  <a:pt x="11" y="59"/>
                  <a:pt x="26" y="118"/>
                  <a:pt x="45" y="1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xmlns="" id="{A4098D72-B456-40CC-8C9F-D08B9DD25B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247313" y="5013325"/>
            <a:ext cx="1919288" cy="1830388"/>
          </a:xfrm>
          <a:custGeom>
            <a:avLst/>
            <a:gdLst/>
            <a:ahLst/>
            <a:cxnLst/>
            <a:rect l="0" t="0" r="r" b="b"/>
            <a:pathLst>
              <a:path w="404" h="385">
                <a:moveTo>
                  <a:pt x="0" y="385"/>
                </a:moveTo>
                <a:cubicBezTo>
                  <a:pt x="146" y="272"/>
                  <a:pt x="285" y="142"/>
                  <a:pt x="404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xmlns="" id="{BCA1A530-E6F6-465D-BCD0-371D816CCC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494963" y="5275263"/>
            <a:ext cx="1666875" cy="1577975"/>
          </a:xfrm>
          <a:custGeom>
            <a:avLst/>
            <a:gdLst/>
            <a:ahLst/>
            <a:cxnLst/>
            <a:rect l="0" t="0" r="r" b="b"/>
            <a:pathLst>
              <a:path w="351" h="332">
                <a:moveTo>
                  <a:pt x="0" y="332"/>
                </a:moveTo>
                <a:cubicBezTo>
                  <a:pt x="125" y="232"/>
                  <a:pt x="245" y="121"/>
                  <a:pt x="35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xmlns="" id="{5AB5DD23-5ECB-4E0C-AC9B-C384785BAE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641013" y="5408613"/>
            <a:ext cx="1525588" cy="1435100"/>
          </a:xfrm>
          <a:custGeom>
            <a:avLst/>
            <a:gdLst/>
            <a:ahLst/>
            <a:cxnLst/>
            <a:rect l="0" t="0" r="r" b="b"/>
            <a:pathLst>
              <a:path w="321" h="302">
                <a:moveTo>
                  <a:pt x="0" y="302"/>
                </a:moveTo>
                <a:cubicBezTo>
                  <a:pt x="114" y="210"/>
                  <a:pt x="223" y="109"/>
                  <a:pt x="321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xmlns="" id="{7DA4BF21-FA96-43DB-A077-173C5F4333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802938" y="5518150"/>
            <a:ext cx="1363663" cy="1325563"/>
          </a:xfrm>
          <a:custGeom>
            <a:avLst/>
            <a:gdLst/>
            <a:ahLst/>
            <a:cxnLst/>
            <a:rect l="0" t="0" r="r" b="b"/>
            <a:pathLst>
              <a:path w="287" h="279">
                <a:moveTo>
                  <a:pt x="0" y="279"/>
                </a:moveTo>
                <a:cubicBezTo>
                  <a:pt x="101" y="193"/>
                  <a:pt x="198" y="100"/>
                  <a:pt x="287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pic>
        <p:nvPicPr>
          <p:cNvPr id="2" name="Рисунок 2" descr="Изображение выглядит как текст, книга, мужчина, монит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765C8E76-513A-4C6A-A8B4-F07965B564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9" t="3320" r="7268" b="3516"/>
          <a:stretch/>
        </p:blipFill>
        <p:spPr>
          <a:xfrm>
            <a:off x="1603800" y="867300"/>
            <a:ext cx="4171950" cy="4682075"/>
          </a:xfrm>
          <a:prstGeom prst="rect">
            <a:avLst/>
          </a:prstGeom>
        </p:spPr>
      </p:pic>
      <p:sp>
        <p:nvSpPr>
          <p:cNvPr id="35" name="Freeform 17">
            <a:extLst>
              <a:ext uri="{FF2B5EF4-FFF2-40B4-BE49-F238E27FC236}">
                <a16:creationId xmlns:a16="http://schemas.microsoft.com/office/drawing/2014/main" xmlns="" id="{BF956BA4-7CC2-4E13-9E1D-0854EF4CB0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0979150" y="5694363"/>
            <a:ext cx="1187450" cy="1149350"/>
          </a:xfrm>
          <a:custGeom>
            <a:avLst/>
            <a:gdLst/>
            <a:ahLst/>
            <a:cxnLst/>
            <a:rect l="0" t="0" r="r" b="b"/>
            <a:pathLst>
              <a:path w="250" h="242">
                <a:moveTo>
                  <a:pt x="0" y="242"/>
                </a:moveTo>
                <a:cubicBezTo>
                  <a:pt x="88" y="166"/>
                  <a:pt x="172" y="85"/>
                  <a:pt x="25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" name="Freeform 19">
            <a:extLst>
              <a:ext uri="{FF2B5EF4-FFF2-40B4-BE49-F238E27FC236}">
                <a16:creationId xmlns:a16="http://schemas.microsoft.com/office/drawing/2014/main" xmlns="" id="{3262514D-691E-4344-8751-4E80F046A0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287125" y="6049963"/>
            <a:ext cx="879475" cy="793750"/>
          </a:xfrm>
          <a:custGeom>
            <a:avLst/>
            <a:gdLst/>
            <a:ahLst/>
            <a:cxnLst/>
            <a:rect l="0" t="0" r="r" b="b"/>
            <a:pathLst>
              <a:path w="185" h="167">
                <a:moveTo>
                  <a:pt x="0" y="167"/>
                </a:moveTo>
                <a:cubicBezTo>
                  <a:pt x="63" y="114"/>
                  <a:pt x="125" y="58"/>
                  <a:pt x="185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TextBox 2"/>
          <p:cNvSpPr txBox="1"/>
          <p:nvPr/>
        </p:nvSpPr>
        <p:spPr>
          <a:xfrm>
            <a:off x="5998128" y="2604571"/>
            <a:ext cx="5847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b="1" dirty="0" smtClean="0"/>
              <a:t>Отец Веры Кирилловны родился в </a:t>
            </a:r>
          </a:p>
          <a:p>
            <a:r>
              <a:rPr lang="ru-RU" sz="2400" b="1" dirty="0" smtClean="0"/>
              <a:t>1-м </a:t>
            </a:r>
            <a:r>
              <a:rPr lang="ru-RU" sz="2400" b="1" dirty="0" err="1" smtClean="0"/>
              <a:t>Хатылинском</a:t>
            </a:r>
            <a:r>
              <a:rPr lang="ru-RU" sz="2400" b="1" dirty="0" smtClean="0"/>
              <a:t> наслеге (ныне-</a:t>
            </a:r>
            <a:r>
              <a:rPr lang="ru-RU" sz="2400" b="1" dirty="0" err="1" smtClean="0"/>
              <a:t>Кытанах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Чурапчинского</a:t>
            </a:r>
            <a:r>
              <a:rPr lang="ru-RU" sz="2400" b="1" dirty="0" smtClean="0"/>
              <a:t> улуса</a:t>
            </a:r>
          </a:p>
          <a:p>
            <a:r>
              <a:rPr lang="ru-RU" sz="2400" b="1" dirty="0" smtClean="0"/>
              <a:t> в 1885  году. </a:t>
            </a:r>
          </a:p>
          <a:p>
            <a:r>
              <a:rPr lang="ru-RU" sz="2400" b="1" dirty="0" smtClean="0"/>
              <a:t>Его отец- Петр Денисович  якут, </a:t>
            </a:r>
          </a:p>
          <a:p>
            <a:r>
              <a:rPr lang="ru-RU" sz="2400" b="1" dirty="0"/>
              <a:t>а</a:t>
            </a:r>
            <a:r>
              <a:rPr lang="ru-RU" sz="2400" b="1" dirty="0" smtClean="0"/>
              <a:t> мать-</a:t>
            </a:r>
            <a:r>
              <a:rPr lang="ru-RU" sz="2400" b="1" dirty="0" err="1" smtClean="0"/>
              <a:t>Горловская</a:t>
            </a:r>
            <a:r>
              <a:rPr lang="ru-RU" sz="2400" b="1" dirty="0" smtClean="0"/>
              <a:t> Степанида (Стефания) </a:t>
            </a:r>
            <a:r>
              <a:rPr lang="ru-RU" sz="2400" b="1" dirty="0" err="1" smtClean="0"/>
              <a:t>Кириковна</a:t>
            </a:r>
            <a:r>
              <a:rPr lang="ru-RU" sz="2400" b="1" dirty="0" smtClean="0"/>
              <a:t>- из</a:t>
            </a:r>
          </a:p>
          <a:p>
            <a:r>
              <a:rPr lang="ru-RU" sz="2400" b="1" dirty="0" smtClean="0"/>
              <a:t>казаков родом из станицы Георгиевская.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26844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xmlns="" id="{4800B320-C486-4967-AFB8-58E3EBDA9E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xmlns="" id="{B6E6BEB2-753A-4253-9BE2-9E569A8A5E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xmlns="" id="{196A6026-E2E2-4401-BB72-F8314907AB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C852B828-3E4B-4404-AEE7-815B0B6EE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xmlns="" id="{B2BAC571-023A-4027-9689-5A7375FE5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6BB424FB-2158-48AB-9A28-A11889AA5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xmlns="" id="{BE5FA512-D3FE-4F91-AE23-51DAAAA74E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83CF3A0A-06AA-4987-8182-4F86E662E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969C6F15-1F6D-46D5-8C47-3FBC312536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01E2B94D-4E93-4C11-A1FC-B3A6E8CC5F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47C1110-8C08-4C26-BD0D-3083BFAC1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xmlns="" id="{3085CEBC-D1F5-4F82-93C8-8ED38B7CBE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3ED8F25D-E867-46B6-A62D-3B21147680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6BB81545-0C01-4B56-BADD-6B7D5B72AF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A1574FCC-646A-4771-AB54-A44212F198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A56CC2BC-E51D-4A79-AA80-770FAA7844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C95E0495-B7F8-44C5-AD1F-5F3C8633E3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28C1E7AA-A198-498A-9426-7632D7AA3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96410611-0DF8-42D3-91B1-B87AE692EB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EACF821F-24B2-49B5-8688-744B0EADF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418BD791-FEEE-4A18-A5EF-F3815F184C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D5D16C8F-EA4F-447C-934A-06E7BFAE92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2" name="Рисунок 2" descr="Изображение выглядит как стар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FD2B176-CB01-4C73-ADA8-06300EC9CC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19" t="5817" r="10484" b="37890"/>
          <a:stretch/>
        </p:blipFill>
        <p:spPr>
          <a:xfrm>
            <a:off x="84591" y="601435"/>
            <a:ext cx="6793026" cy="5894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5592" y="638176"/>
            <a:ext cx="4296066" cy="569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К.П. Захаров окончил в Якутске реальное училище. Учился с Софроновым А.И.-</a:t>
            </a:r>
            <a:r>
              <a:rPr lang="ru-RU" sz="1400" b="1" dirty="0" err="1" smtClean="0">
                <a:solidFill>
                  <a:schemeClr val="bg1"/>
                </a:solidFill>
              </a:rPr>
              <a:t>Алампа</a:t>
            </a:r>
            <a:r>
              <a:rPr lang="ru-RU" sz="1400" b="1" dirty="0" smtClean="0">
                <a:solidFill>
                  <a:schemeClr val="bg1"/>
                </a:solidFill>
              </a:rPr>
              <a:t>. В 1910 году в </a:t>
            </a:r>
            <a:r>
              <a:rPr lang="ru-RU" sz="1400" b="1" dirty="0" err="1" smtClean="0">
                <a:solidFill>
                  <a:schemeClr val="bg1"/>
                </a:solidFill>
              </a:rPr>
              <a:t>Олекминске</a:t>
            </a:r>
            <a:r>
              <a:rPr lang="ru-RU" sz="1400" b="1" dirty="0" smtClean="0">
                <a:solidFill>
                  <a:schemeClr val="bg1"/>
                </a:solidFill>
              </a:rPr>
              <a:t> женился на </a:t>
            </a:r>
            <a:r>
              <a:rPr lang="ru-RU" sz="1400" b="1" dirty="0" err="1" smtClean="0">
                <a:solidFill>
                  <a:schemeClr val="bg1"/>
                </a:solidFill>
              </a:rPr>
              <a:t>Яныгиной</a:t>
            </a:r>
            <a:r>
              <a:rPr lang="ru-RU" sz="1400" b="1" dirty="0" smtClean="0">
                <a:solidFill>
                  <a:schemeClr val="bg1"/>
                </a:solidFill>
              </a:rPr>
              <a:t> Евдокии Николаевне. У них родились 6 девочек, 2 мальчика.</a:t>
            </a:r>
          </a:p>
          <a:p>
            <a:r>
              <a:rPr lang="ru-RU" sz="1400" b="1" dirty="0" smtClean="0">
                <a:solidFill>
                  <a:schemeClr val="bg1"/>
                </a:solidFill>
              </a:rPr>
              <a:t>В 1914году переехали в Чурапчу, где Кирилл Петрович учительствовал, активно участвовал в политической жизни улуса, снискал уважение земляков. Награжден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серебрянной</a:t>
            </a:r>
            <a:r>
              <a:rPr lang="ru-RU" sz="1400" b="1" dirty="0" smtClean="0">
                <a:solidFill>
                  <a:schemeClr val="bg1"/>
                </a:solidFill>
              </a:rPr>
              <a:t> медалью, выпущенной в честь правления Дома Романовых. В 1917 году был первым председателем вновь созданного Комитета общественной  безопасности(КОБ). В 1919-1922 </a:t>
            </a:r>
            <a:r>
              <a:rPr lang="ru-RU" sz="1400" b="1" dirty="0" err="1" smtClean="0">
                <a:solidFill>
                  <a:schemeClr val="bg1"/>
                </a:solidFill>
              </a:rPr>
              <a:t>г.г.переехали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Олекминский</a:t>
            </a:r>
            <a:r>
              <a:rPr lang="ru-RU" sz="1400" b="1" dirty="0" smtClean="0">
                <a:solidFill>
                  <a:schemeClr val="bg1"/>
                </a:solidFill>
              </a:rPr>
              <a:t> улус, открывал школы, работал учителем в </a:t>
            </a:r>
            <a:r>
              <a:rPr lang="ru-RU" sz="1400" b="1" dirty="0" err="1" smtClean="0">
                <a:solidFill>
                  <a:schemeClr val="bg1"/>
                </a:solidFill>
              </a:rPr>
              <a:t>Дельгее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Нерюктяе</a:t>
            </a:r>
            <a:r>
              <a:rPr lang="ru-RU" sz="1400" b="1" dirty="0" smtClean="0">
                <a:solidFill>
                  <a:schemeClr val="bg1"/>
                </a:solidFill>
              </a:rPr>
              <a:t>. С 1922 по 1934 год жили в Чурапче, затем перебрались в Якутск. В годы работы в Чурапче Кирилл Петрович избирался делегатом в 1съезд учителей ЯАССР, в составе делегации ездил в Москву, встречался с Крупской Н.К.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 1942 г в </a:t>
            </a:r>
            <a:r>
              <a:rPr lang="ru-RU" sz="1400" b="1" dirty="0" err="1" smtClean="0">
                <a:solidFill>
                  <a:schemeClr val="bg1"/>
                </a:solidFill>
              </a:rPr>
              <a:t>Булуне</a:t>
            </a:r>
            <a:r>
              <a:rPr lang="ru-RU" sz="1400" b="1" dirty="0" smtClean="0">
                <a:solidFill>
                  <a:schemeClr val="bg1"/>
                </a:solidFill>
              </a:rPr>
              <a:t> был арестован по доносу и приговорен по статье 58 прим 2 к 10 годам ИТЛ. Умер в тюрьме Якутска в 1943 г., неизвестны ни дата смерти, ни место захоронения. В  1988 году реабилитирован.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48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Захаровых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7882503"/>
              </p:ext>
            </p:extLst>
          </p:nvPr>
        </p:nvGraphicFramePr>
        <p:xfrm>
          <a:off x="5035721" y="1"/>
          <a:ext cx="6752625" cy="6969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4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77537">
                <a:tc>
                  <a:txBody>
                    <a:bodyPr/>
                    <a:lstStyle/>
                    <a:p>
                      <a:r>
                        <a:rPr lang="ru-RU" dirty="0" smtClean="0"/>
                        <a:t>1. Зинаида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1911 – первая супруга Степана Ефремова-драматурга, учительница.</a:t>
                      </a:r>
                    </a:p>
                    <a:p>
                      <a:r>
                        <a:rPr lang="ru-RU" dirty="0" smtClean="0"/>
                        <a:t>Родилась в </a:t>
                      </a:r>
                      <a:r>
                        <a:rPr lang="ru-RU" dirty="0" err="1" smtClean="0"/>
                        <a:t>Олекме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6905">
                <a:tc>
                  <a:txBody>
                    <a:bodyPr/>
                    <a:lstStyle/>
                    <a:p>
                      <a:r>
                        <a:rPr lang="ru-RU" dirty="0" smtClean="0"/>
                        <a:t>2. Ангелина (</a:t>
                      </a:r>
                      <a:r>
                        <a:rPr lang="ru-RU" dirty="0" err="1" smtClean="0"/>
                        <a:t>Шуляренко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1913                   техник-рентгенолог родилась в </a:t>
                      </a:r>
                      <a:r>
                        <a:rPr lang="ru-RU" dirty="0" err="1" smtClean="0"/>
                        <a:t>Олекме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5031">
                <a:tc>
                  <a:txBody>
                    <a:bodyPr/>
                    <a:lstStyle/>
                    <a:p>
                      <a:r>
                        <a:rPr lang="ru-RU" dirty="0" smtClean="0"/>
                        <a:t>3. Валентина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914"/>
                      </a:pPr>
                      <a:r>
                        <a:rPr lang="ru-RU" dirty="0" smtClean="0"/>
                        <a:t>                 учительница,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родилась в </a:t>
                      </a:r>
                      <a:r>
                        <a:rPr lang="ru-RU" dirty="0" err="1" smtClean="0"/>
                        <a:t>Олекме</a:t>
                      </a:r>
                      <a:endParaRPr lang="ru-RU" dirty="0" smtClean="0"/>
                    </a:p>
                    <a:p>
                      <a:pPr marL="342900" indent="-342900">
                        <a:buAutoNum type="arabicPlain" startAt="1914"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8653">
                <a:tc>
                  <a:txBody>
                    <a:bodyPr/>
                    <a:lstStyle/>
                    <a:p>
                      <a:r>
                        <a:rPr lang="ru-RU" dirty="0" smtClean="0"/>
                        <a:t>4. Надежда (</a:t>
                      </a:r>
                      <a:r>
                        <a:rPr lang="ru-RU" dirty="0" err="1" smtClean="0"/>
                        <a:t>Чупринская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lain" startAt="1915"/>
                      </a:pPr>
                      <a:r>
                        <a:rPr lang="ru-RU" dirty="0" smtClean="0"/>
                        <a:t>   участница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ВОВ,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годы войны сопровождала военные корабли,  метеоролог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</a:t>
                      </a:r>
                      <a:r>
                        <a:rPr lang="ru-RU" baseline="0" dirty="0" err="1" smtClean="0"/>
                        <a:t>Мурманске,родилась</a:t>
                      </a:r>
                      <a:r>
                        <a:rPr lang="ru-RU" baseline="0" dirty="0" smtClean="0"/>
                        <a:t> в Чурапче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905">
                <a:tc>
                  <a:txBody>
                    <a:bodyPr/>
                    <a:lstStyle/>
                    <a:p>
                      <a:r>
                        <a:rPr lang="ru-RU" dirty="0" smtClean="0"/>
                        <a:t>5. Иннокентий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1916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 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участник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 ВОВ</a:t>
                      </a:r>
                      <a:r>
                        <a:rPr lang="ru-RU" dirty="0" smtClean="0"/>
                        <a:t>, политрук,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родился в Чурапче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4946">
                <a:tc>
                  <a:txBody>
                    <a:bodyPr/>
                    <a:lstStyle/>
                    <a:p>
                      <a:r>
                        <a:rPr lang="ru-RU" dirty="0" smtClean="0"/>
                        <a:t>6. Вера  (</a:t>
                      </a:r>
                      <a:r>
                        <a:rPr lang="ru-RU" dirty="0" err="1" smtClean="0"/>
                        <a:t>Шматкова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1920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участница 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УВОВ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летчица, родилась в </a:t>
                      </a:r>
                      <a:r>
                        <a:rPr lang="ru-RU" baseline="0" dirty="0" err="1" smtClean="0"/>
                        <a:t>Дельгее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82839">
                <a:tc>
                  <a:txBody>
                    <a:bodyPr/>
                    <a:lstStyle/>
                    <a:p>
                      <a:r>
                        <a:rPr lang="ru-RU" dirty="0" smtClean="0"/>
                        <a:t>7. Борис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1922  участник </a:t>
                      </a:r>
                      <a:r>
                        <a:rPr lang="ru-RU" dirty="0" smtClean="0">
                          <a:solidFill>
                            <a:schemeClr val="accent1"/>
                          </a:solidFill>
                        </a:rPr>
                        <a:t>УВОВ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 водитель, </a:t>
                      </a:r>
                      <a:r>
                        <a:rPr lang="ru-RU" baseline="0" dirty="0" err="1" smtClean="0"/>
                        <a:t>пулеметчик,родился</a:t>
                      </a:r>
                      <a:r>
                        <a:rPr lang="ru-RU" baseline="0" dirty="0" smtClean="0"/>
                        <a:t> в </a:t>
                      </a:r>
                      <a:r>
                        <a:rPr lang="ru-RU" baseline="0" dirty="0" err="1" smtClean="0"/>
                        <a:t>Нерюктяе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6905">
                <a:tc>
                  <a:txBody>
                    <a:bodyPr/>
                    <a:lstStyle/>
                    <a:p>
                      <a:r>
                        <a:rPr lang="ru-RU" dirty="0" smtClean="0"/>
                        <a:t>8. Любовь (</a:t>
                      </a:r>
                      <a:r>
                        <a:rPr lang="ru-RU" dirty="0" err="1" smtClean="0"/>
                        <a:t>Пирожникова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lain" startAt="1928"/>
                      </a:pPr>
                      <a:r>
                        <a:rPr lang="ru-RU" dirty="0" smtClean="0"/>
                        <a:t>      агроном-селекционер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родилась  в Чурапче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22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81" y="353683"/>
            <a:ext cx="8368155" cy="516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43060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397</Words>
  <Application>Microsoft Office PowerPoint</Application>
  <PresentationFormat>Произвольный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Atlas</vt:lpstr>
      <vt:lpstr>Вера Кирилловна Захарова</vt:lpstr>
      <vt:lpstr>Родословная по отцу</vt:lpstr>
      <vt:lpstr>Презентация PowerPoint</vt:lpstr>
      <vt:lpstr>Презентация PowerPoint</vt:lpstr>
      <vt:lpstr>Дети Захаровых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Поисеева</dc:creator>
  <cp:lastModifiedBy>user</cp:lastModifiedBy>
  <cp:revision>220</cp:revision>
  <dcterms:created xsi:type="dcterms:W3CDTF">2020-03-03T05:35:04Z</dcterms:created>
  <dcterms:modified xsi:type="dcterms:W3CDTF">2021-05-08T07:55:38Z</dcterms:modified>
</cp:coreProperties>
</file>