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2896F-9E20-400D-0497-117CB749C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9963A6-DB2B-6FCC-6D50-049557AE9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DE80C-7B87-95B9-F4BF-6962D854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BA08C3-9BB8-3795-A2D9-BBEA3D08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4122DE-EA0A-95BA-473B-3D3F3EB6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7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25DC6-9F3C-0A51-A29F-DA610465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B3E7C0-D558-D529-1B67-479AF7E7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A99CB3-67BF-F152-7672-67B496D3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3D0F0-7392-2048-65D8-622232DB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7FC370-1655-1FBE-A268-F7A98650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04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BE1A37-B60B-F306-4012-4882F411F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06365D-9A2D-3B0E-2D42-D20235865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F49F46-B47C-384F-CC65-8509E7602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7E2A86-C8A1-0C7F-B4DA-D45424A3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0ACBB4-8633-5421-CE50-2D5B097B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0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A14F2-C5D8-1D17-BD59-042A42B1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97780B-B245-93D7-581C-FDAAD9517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D53AB-CA90-90EA-8454-C6DB2815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6FBB86-1C38-6490-7243-B3D78CDCB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668CD-57DF-C4B2-E9AC-65A9C1A7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1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30332-C889-9619-97EB-12259FC8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9C699F-7141-F5B6-C11F-4FF65C398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74330-2E81-2CE6-0DB5-424E5D50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71F88-A62D-6CDD-BD1F-211E2F9C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AE50E-5B38-6ED2-94E4-36FF75B3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23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EA6ED-5DFA-BCFB-542F-82531A503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F0FCE-6DF8-E408-6669-BD7D14C15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C53B6B-53B5-9CFD-F116-E900063CC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74DA45-89F1-FC7C-479C-E2EB068F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999A11-9D5E-D044-2808-0DDFB204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E6B4E9-9E0D-9BBC-748D-8D288F9F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5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24B92-BADB-E19E-E68D-6B32F14E4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92B79A-A73E-0E89-0A99-FF2874833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8E7B54-7EDD-66DE-9229-724075CA6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4639A5-EC84-AC78-BB35-8E2D65440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5695E9-0B61-F3B8-0522-FA0A547F2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EB147F-4E24-EAF0-916B-0DC4C089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279668-83FD-9F9E-0902-CAF5141B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0C4A67-C0B4-46F2-AF3E-166BBF25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1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A288E-9124-2048-EE19-E92D94EE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57E623-AF43-4F9F-9C5B-C1C07DF9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B6A7CA-2908-9322-C97D-85739599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429213E-BB22-F1C3-A953-9A7FEAB3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2525EF-1E16-9878-6CE9-26758B4F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D409ED-CF61-6317-1C27-CE6012E4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B86274-071F-1119-293B-EA851581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0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49A3B-6702-77AF-24E1-5697C312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C2206E-79F7-663F-423C-A7730523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CD5BD4-477F-DB47-BF21-3927CE03C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E4253A-844A-3D11-8206-370471D8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B96044-C8A9-38EA-1F82-4899D14C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103188-25C9-F919-2CBC-E5AA5C64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9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05542-83FD-82C3-8F3E-EDCA20A8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23CA96-74B3-CB11-3F29-83A52878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6FBBC0-30B1-A985-4562-AC434681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7B2B17-7EF3-E2EB-7BC0-54BA4C57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31635A-4FB6-283A-D766-2E0C5153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B87BE1-D44E-0EB8-CCD7-75D6DEE9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24ACE-BA47-CF82-3C0B-820F64A0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0C69EC-85B6-4CE3-89C7-56D0571F5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1E47A7-48CC-8DAF-66D3-D7666F28D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AF88-5E28-4163-8E4E-5A86256926BA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3F5D1-2EA4-7782-325C-598E2DBEC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6E0F54-71D0-4ECE-3D7C-C5C29CE9F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5395-B585-4658-911F-78406FF63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B1BF2-B81B-01B1-93EA-974BAF53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627268" cy="1325563"/>
          </a:xfrm>
        </p:spPr>
        <p:txBody>
          <a:bodyPr/>
          <a:lstStyle/>
          <a:p>
            <a:r>
              <a:rPr lang="ru-RU" dirty="0"/>
              <a:t>Попков АЕ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446DBD3-CAEE-9FE0-BDFF-8F8CB3D26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" b="3129"/>
          <a:stretch/>
        </p:blipFill>
        <p:spPr bwMode="auto">
          <a:xfrm>
            <a:off x="999893" y="1603683"/>
            <a:ext cx="5096107" cy="43513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A6ADA03-EA12-682C-A132-56E606BFAB6F}"/>
              </a:ext>
            </a:extLst>
          </p:cNvPr>
          <p:cNvSpPr txBox="1">
            <a:spLocks/>
          </p:cNvSpPr>
          <p:nvPr/>
        </p:nvSpPr>
        <p:spPr>
          <a:xfrm>
            <a:off x="6995604" y="2766218"/>
            <a:ext cx="44647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Список заключенных лагеря 7 Бельцы</a:t>
            </a:r>
          </a:p>
        </p:txBody>
      </p:sp>
    </p:spTree>
    <p:extLst>
      <p:ext uri="{BB962C8B-B14F-4D97-AF65-F5344CB8AC3E}">
        <p14:creationId xmlns:p14="http://schemas.microsoft.com/office/powerpoint/2010/main" val="1669802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Попков АЕ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иван</cp:lastModifiedBy>
  <cp:revision>11</cp:revision>
  <dcterms:created xsi:type="dcterms:W3CDTF">2022-06-08T13:35:44Z</dcterms:created>
  <dcterms:modified xsi:type="dcterms:W3CDTF">2022-06-08T13:57:58Z</dcterms:modified>
</cp:coreProperties>
</file>