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4A2EEB-F90B-F9AA-B4FC-8848BCDE57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03514E-63B7-15C2-635A-D197A3F72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769176-4E38-0CFE-3E7A-FC3942697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99B5-306E-4A66-B746-72BBE647A415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85122D-8DE7-351F-22B3-743CEC71E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D53CC4-5931-4F4A-84E7-0BEEFD592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002D-7050-4A00-9EEE-B80C77465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927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5813F2-5300-F01E-5F94-37CD2519D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56ABDD-F3DF-E851-3256-C7A8B884C9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4CC12C-F365-C575-E98E-254BF45BB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99B5-306E-4A66-B746-72BBE647A415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4BE571-54A7-3511-76AF-DD13D8474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A9BCD3-763C-9788-ABB0-807E76A84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002D-7050-4A00-9EEE-B80C77465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850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7F5081A-FCAA-D855-9D0A-1FB091C2B3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DE3ABCF-59BC-394F-DE3F-5D65B21CCE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138D28-42C4-1881-51A0-C5A90F72F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99B5-306E-4A66-B746-72BBE647A415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19280C-7632-35FF-6BF3-9DDBEB992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212155-27AF-EC6C-3F1E-349774550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002D-7050-4A00-9EEE-B80C77465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873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CE61F6-081A-F4CA-C2C5-76111F361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354C6B-9539-1B96-610F-F50FD022C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6E9B18-870A-AE46-DE18-40793101E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99B5-306E-4A66-B746-72BBE647A415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919722-5B8A-BA56-B34D-295A7BFED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A36798-7294-F237-14CC-A0B68F1A4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002D-7050-4A00-9EEE-B80C77465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98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BE3F54-514E-0ED2-B72D-3F6C5A688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43C30F-4BC0-D2EB-5604-ECAD4956F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7AB0F7-EE16-CFE8-7069-D705D0BAE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99B5-306E-4A66-B746-72BBE647A415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3DE113-08EA-16DC-2FC5-5FFD06A1F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47BBA2-3AF8-BDC9-8CF6-6009E42E9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002D-7050-4A00-9EEE-B80C77465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612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64EDC-24F6-E3C5-BC36-E414A88E5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B0EE78-4E97-144B-616E-8B362AA84E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3B8A761-C011-8709-B2CA-DADF904CBB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4EF699-DD69-0EC2-F81F-244424642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99B5-306E-4A66-B746-72BBE647A415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364D57-0FAC-BA96-8DC4-4AA26EEC0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DF16FF-75E8-6E6E-7C5B-A0FCD0C44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002D-7050-4A00-9EEE-B80C77465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943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825B0F-1DEF-CC33-FD81-59F09610B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3BBCF8-D3C0-84CF-5039-AC2906F657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CF0D5F-7EE0-4CC6-EAD5-643C554AF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F9C0C45-B81C-7EFE-D4E2-AAB8D64010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CDAACDE-A004-BD37-5792-36441741EE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4C5FEB9-A4DB-3ABA-9CB2-56793A69D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99B5-306E-4A66-B746-72BBE647A415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A32DCB8-FBD8-DE56-B58B-2062C3026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161A820-29B3-5CAD-6DFD-85992614B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002D-7050-4A00-9EEE-B80C77465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19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04C239-3E67-0354-2C98-AF2464820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5FA4B9D-9B3F-B244-388B-19911A0EF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99B5-306E-4A66-B746-72BBE647A415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CCB79D2-9B56-8FC3-C2A0-4A21247F1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77786C2-D8E6-B13B-A83A-E20CEFAB1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002D-7050-4A00-9EEE-B80C77465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571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F839B2D-BA76-E9EC-D4CC-AE4F5FC3F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99B5-306E-4A66-B746-72BBE647A415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D1B09BC-D0BD-7EBC-C152-FA91AAEB3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8D62D79-0E40-2E48-D1E8-21BC651F2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002D-7050-4A00-9EEE-B80C77465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937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1A07F7-D7DD-3A5C-5F84-7AD9779E2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375C93-A60C-E59B-32C1-47D1C021C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9F2458E-C1E7-0B72-4CD9-605B8F513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DF7895-8D41-CB9F-CE07-DBA9E4F7D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99B5-306E-4A66-B746-72BBE647A415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8B012D-B98D-95E9-4386-DA373E2C6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2CC619-A1AF-9CDC-2143-D957E82E8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002D-7050-4A00-9EEE-B80C77465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076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68042-6A6E-7948-BD18-69AD58FF6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B85111F-F3A8-0CD1-3979-44FADDE525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F391A1-EF77-D8C4-1455-A4FAD460CE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B0C48C-234F-47BD-BE52-06E90ABFF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99B5-306E-4A66-B746-72BBE647A415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4FB7A1-4B55-81A9-836F-394802AB2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09D019-F538-3D7A-8DD6-9783A2CC8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002D-7050-4A00-9EEE-B80C77465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74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C70DCA-6E65-4CF1-E894-37E2B3A68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75248B-1E20-FD52-8804-07000E9D3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00E3AF-8899-8B5B-0A14-62CFC0597B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699B5-306E-4A66-B746-72BBE647A415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B43075-10E0-C667-A782-EA3C1E0D40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8BEBCD-25E2-D9A4-CD54-8E300F7A96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3002D-7050-4A00-9EEE-B80C77465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37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3F00F8-1B2E-3373-C57D-0D862B080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54DD658-313A-635F-C5AE-586906767A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5202" t="43367" r="13238" b="33339"/>
          <a:stretch/>
        </p:blipFill>
        <p:spPr>
          <a:xfrm>
            <a:off x="2778711" y="2041863"/>
            <a:ext cx="7350710" cy="349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4303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235 азсп. 1945 год</dc:title>
  <dc:creator>иван</dc:creator>
  <cp:lastModifiedBy>иван</cp:lastModifiedBy>
  <cp:revision>4</cp:revision>
  <dcterms:created xsi:type="dcterms:W3CDTF">2022-06-08T13:57:49Z</dcterms:created>
  <dcterms:modified xsi:type="dcterms:W3CDTF">2022-06-08T14:05:19Z</dcterms:modified>
</cp:coreProperties>
</file>