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8A6AF-27DF-9EE0-2A5E-1A6CADAD3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19A5DF-69E3-CA9F-1FE9-02240EC94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176CCF-2E3B-C0F4-F536-F6498B30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A35868-0F9D-1EBF-5C7C-AC60F98C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55ED10-48FF-8EDD-4D8B-5290920A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25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3D67E-8A8F-EFAB-D447-BBF2F8C3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481F43-5762-29BA-C9F0-953D2516E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53E8A0-F69E-2BC3-7664-AC156C9EB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240A02-87B7-966E-A1D7-A2A50B7C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8736FB-D523-7E74-5813-3526E45A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3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8F3FE8-2ADF-1647-5C79-4B119BAC5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AE0F66-0164-E004-9BC5-B600BDCBA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B59785-A688-7559-08DE-8821826CA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84E985-D974-00B7-6E0D-10AF4EA4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B49BDD-9A05-AA9E-E22E-34A74B2B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9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C1868-F1FE-AD2C-B2DD-7F6F94378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E236C-0F72-FEF6-27DF-AA3DF25B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6BF1ED-7A8F-4CC0-40F5-B7F8CFF6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0E623E-719F-00B7-3D9D-FEFF3E9A6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E5B262-471C-5EE3-E26C-D43A6516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6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61C9E-2876-3008-820B-F5354A95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EFD364-4617-43ED-3653-F03B4C4A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E527E6-AB48-060B-E8F4-4609068F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2B6097-78BD-A5BF-40EC-A1018694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13FD84-A47F-903B-1598-238CBDCC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BC327-5C89-21E1-0318-88D62CC76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4F2DAD-E354-8454-4AE2-0A2D29BF5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E860E2-0777-2AC4-FA78-6D1351774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8C14F0-8508-C0F5-8893-DA0B4158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E99CE1-A85F-5D30-9EC8-FC9F1450F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5F12FB-1F1D-3511-2612-D95C0278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5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19BA9-D3D0-D38B-7C79-D38CCDAB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28BD32-36B4-067E-5519-CB81A117B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02373C-0B71-9DBB-41BB-C05889BC7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59BE88-C253-A215-146A-418C8EA4D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CF83B9-2174-EE1A-364E-88C829E5C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1F0C40-6C6D-3C7F-5954-1392E22B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AAA5BB-267B-3B6F-AF5F-8D5CBF0E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BD18AB-ECAA-BDF8-2F7B-6B57AD1D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7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FE5EB-3900-45EA-AC2C-84AEE978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4AC759-CEFC-C8F7-162C-3E38CCA8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3D8431-D3E0-20FB-67DE-2EDF62F3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D6C89D-A3A2-BCE0-3C05-706775C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2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B99C66-0D82-6529-9707-87B0FAF8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547061-E005-0CA3-0022-75AA76CA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D28BA4-9F3C-4441-4DDC-C48ADE23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48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F4CAA-CF27-BA3A-1DB1-2FA329BC7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E8173B-CB2A-6A48-577B-0AD781D61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DE58F3-8C22-8FEE-FB4D-6DF170722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2E4FA9-0640-8260-1444-E7F916CE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21F5DE-C88D-B691-EA6F-D2B02E35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7ACDC6-1F8E-F1C4-FD02-9CB13CEA7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7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09E06-83B7-6596-62C5-66252B5E1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9AD573-ACF5-B744-CE5C-5E9875A25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2F1A8C-9DD5-C5DD-C53F-924CD76E6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CE178D-1066-D5B6-408C-24AB18F8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327A23-4095-DD29-B2CB-07657165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899C5D-7D89-8260-5D21-5CB37B56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5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41B8D-5FEA-0A39-4F3D-86A6BE21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997BF1-7702-5640-70B3-16BB26693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4D4D88-9513-83F2-5AF4-ED6C994D9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D82B-6062-495B-BAE7-03ED80FD3DE6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0041E-1758-6D32-F672-B9DCABC25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F8E1EF-4AAC-80B9-C1D7-4E6174219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058A-3E1B-4AAD-B66C-0EC4C0D8A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85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19051-B68E-F937-88CE-D084BC1F4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A6EDFA6-4957-D3FC-9A2D-B43753AA6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60071"/>
            <a:ext cx="10515600" cy="68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7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235 азсп. 1944 год</dc:title>
  <dc:creator>иван</dc:creator>
  <cp:lastModifiedBy>иван</cp:lastModifiedBy>
  <cp:revision>4</cp:revision>
  <dcterms:created xsi:type="dcterms:W3CDTF">2022-06-08T13:56:47Z</dcterms:created>
  <dcterms:modified xsi:type="dcterms:W3CDTF">2022-06-08T14:01:33Z</dcterms:modified>
</cp:coreProperties>
</file>