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AD0484-8990-4D70-9843-F1AD1F266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79AD5D-CBF0-4BBF-8D69-2A8BDD67D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4A692A-7D34-4633-BEA9-662CD118F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04A7-E380-4ED3-A41B-827FC4FDEBF6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9977C1-A96C-47CD-B081-1E28887D9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0B3D28-C362-42E9-9F91-6D7CB7853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889-B450-44F8-A1F1-72948161D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57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FF58B9-9EE9-4CDA-BDAC-19D2E5CDA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6DE727-41A3-4B16-A01E-1FE429EF3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8F927F-CEC8-412B-9546-989EC78C0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04A7-E380-4ED3-A41B-827FC4FDEBF6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650836-EC81-42C7-96CD-7B45ABC45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6D118B-57EF-4829-8A37-920545CEE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889-B450-44F8-A1F1-72948161D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37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4CAEA1D-3050-42E2-9F23-9514D0FEF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15FE575-6758-416C-B38C-C39E44FC9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7FC931-15A6-483E-BB5B-00070B36A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04A7-E380-4ED3-A41B-827FC4FDEBF6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0DDA44-4CF1-46D1-89E9-7BD9EA37D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32880E-5EDA-40B1-90A2-F2DC22D72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889-B450-44F8-A1F1-72948161D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04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0EF986-4EA7-4A83-A43F-238B641F0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80A11E-3395-48D2-9216-CBE1BEC43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82BFAE-7124-43AE-B234-9337B420A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04A7-E380-4ED3-A41B-827FC4FDEBF6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AB285C-3D29-4512-B7C9-440D87BA8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372D9A-DD27-4BF4-9296-BE939346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889-B450-44F8-A1F1-72948161D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83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2A2614-37F4-447D-A566-D59FBCD9A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2CB1FB-83DB-4C3B-97A1-08F8B4EF0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1AC05F-514D-40F0-86D9-C58F860DF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04A7-E380-4ED3-A41B-827FC4FDEBF6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A3C3D4-175C-48CC-82F1-440A77810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D059A5-101A-4162-B5DE-002DDA30D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889-B450-44F8-A1F1-72948161D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60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9B1E8-DF6C-4A3B-886C-2F0BC6D8B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2770F7-EE85-4D66-A4D1-D243D3B63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4B6836-3929-4E66-AAAC-7034F22AC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D3657F-3D96-4223-90E1-E7F9ABF58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04A7-E380-4ED3-A41B-827FC4FDEBF6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4EF1AD-CA5B-45E2-A778-CA27ED7F8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BA6EE5-8594-4A91-8FE7-3783E8A6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889-B450-44F8-A1F1-72948161D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82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A15AD0-CD15-4C59-869B-33D0AB404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232FC4-6A8F-458F-9CCC-6C91B86F9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A46DAD-6CE1-438B-AECA-D1F671732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83E8809-A5E2-42FA-8428-C96E878AD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3B2D22A-70FB-4595-A533-FB797A0636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958605A-FD43-4489-942F-E237BCF25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04A7-E380-4ED3-A41B-827FC4FDEBF6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FF272B5-4DDF-4865-940F-563E89334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BCA6AC6-6D2D-42C1-9AA8-7CC68FBA2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889-B450-44F8-A1F1-72948161D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6996F-7554-4440-911E-1CDFBD8F0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C0A7DF1-760E-462C-8F4F-A858E72EC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04A7-E380-4ED3-A41B-827FC4FDEBF6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1197550-7E96-4661-B8B2-EC2E0894D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CCE355-FDFA-4A6A-920D-D0759443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889-B450-44F8-A1F1-72948161D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3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8028299-A61D-4D87-B3EB-2F9D390E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04A7-E380-4ED3-A41B-827FC4FDEBF6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21803D6-C752-42C5-A0FB-867D4E97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2F1A14-75FD-4023-9F0B-943E6E63F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889-B450-44F8-A1F1-72948161D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56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C3ECA9-3B2C-4A58-9AA0-D8E0946B3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D970AB-DA51-4BE9-9182-724F4C091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F6E3B8-EAD9-4F8F-B059-B9C3E1C41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26D8C1-E859-4A38-935B-F5765AB41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04A7-E380-4ED3-A41B-827FC4FDEBF6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319E9B-FB3B-4FB9-9F05-7D89FEF75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14CA08-6EF3-4F93-A883-BD40C2E01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889-B450-44F8-A1F1-72948161D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890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4B7D4C-BCDD-4D4D-BBC2-8C0F6893F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F55762D-B392-4E98-BF83-8036BE8775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A464B0D-22D1-4C3C-921F-32CCDA932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0DF022-A26A-434F-B619-6E5A6E224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04A7-E380-4ED3-A41B-827FC4FDEBF6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E41157-CCB5-4C4C-8F15-CE858C09E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E64C9C-EBC2-46BF-94FE-C308A2971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889-B450-44F8-A1F1-72948161D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613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CF464A-5087-474A-B6A3-5A7A0D463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600528-0C06-4698-BEB5-B0910A42C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9BF37E-044D-49D6-8721-6FAF3C4D5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B04A7-E380-4ED3-A41B-827FC4FDEBF6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F22CB1-9F37-42FE-BFAB-93B001A1C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F96E51-EEEB-4DDF-BD09-A6743DA088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A2889-B450-44F8-A1F1-72948161D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98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A04D16-E558-48A3-BDE8-08401662B0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ADD71AB-137F-4DC3-9EE6-3F698E7A7C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D0A258-63FF-4349-8102-1A57C9033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09448"/>
            <a:ext cx="12076386" cy="846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788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Леонова</dc:creator>
  <cp:lastModifiedBy>Наталья Леонова</cp:lastModifiedBy>
  <cp:revision>1</cp:revision>
  <dcterms:created xsi:type="dcterms:W3CDTF">2020-01-07T16:22:23Z</dcterms:created>
  <dcterms:modified xsi:type="dcterms:W3CDTF">2020-01-07T16:23:11Z</dcterms:modified>
</cp:coreProperties>
</file>